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8.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9.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0.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1.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12.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3.xml" ContentType="application/vnd.openxmlformats-officedocument.presentationml.notesSlide+xml"/>
  <Override PartName="/ppt/tags/tag28.xml" ContentType="application/vnd.openxmlformats-officedocument.presentationml.tags+xml"/>
  <Override PartName="/ppt/notesSlides/notesSlide14.xml" ContentType="application/vnd.openxmlformats-officedocument.presentationml.notesSlide+xml"/>
  <Override PartName="/ppt/tags/tag29.xml" ContentType="application/vnd.openxmlformats-officedocument.presentationml.tags+xml"/>
  <Override PartName="/ppt/notesSlides/notesSlide15.xml" ContentType="application/vnd.openxmlformats-officedocument.presentationml.notesSlide+xml"/>
  <Override PartName="/ppt/tags/tag30.xml" ContentType="application/vnd.openxmlformats-officedocument.presentationml.tags+xml"/>
  <Override PartName="/ppt/notesSlides/notesSlide16.xml" ContentType="application/vnd.openxmlformats-officedocument.presentationml.notesSlide+xml"/>
  <Override PartName="/ppt/tags/tag31.xml" ContentType="application/vnd.openxmlformats-officedocument.presentationml.tags+xml"/>
  <Override PartName="/ppt/notesSlides/notesSlide17.xml" ContentType="application/vnd.openxmlformats-officedocument.presentationml.notesSlide+xml"/>
  <Override PartName="/ppt/tags/tag32.xml" ContentType="application/vnd.openxmlformats-officedocument.presentationml.tags+xml"/>
  <Override PartName="/ppt/notesSlides/notesSlide18.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19.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20.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21.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22.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23.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24.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25.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notesSlides/notesSlide26.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27.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notesSlides/notesSlide28.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29.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30.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31.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32.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33.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notesSlides/notesSlide34.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35.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notesSlides/notesSlide36.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notesSlides/notesSlide37.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notesSlides/notesSlide38.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notesSlides/notesSlide39.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40.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41.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notesSlides/notesSlide42.xml" ContentType="application/vnd.openxmlformats-officedocument.presentationml.notesSlide+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notesSlides/notesSlide43.xml" ContentType="application/vnd.openxmlformats-officedocument.presentationml.notesSlide+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notesSlides/notesSlide44.xml" ContentType="application/vnd.openxmlformats-officedocument.presentationml.notesSlide+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notesSlides/notesSlide45.xml" ContentType="application/vnd.openxmlformats-officedocument.presentationml.notesSlide+xml"/>
  <Override PartName="/ppt/tags/tag143.xml" ContentType="application/vnd.openxmlformats-officedocument.presentationml.tags+xml"/>
  <Override PartName="/ppt/tags/tag144.xml" ContentType="application/vnd.openxmlformats-officedocument.presentationml.tags+xml"/>
  <Override PartName="/ppt/notesSlides/notesSlide46.xml" ContentType="application/vnd.openxmlformats-officedocument.presentationml.notesSlide+xml"/>
  <Override PartName="/ppt/tags/tag145.xml" ContentType="application/vnd.openxmlformats-officedocument.presentationml.tags+xml"/>
  <Override PartName="/ppt/notesSlides/notesSlide47.xml" ContentType="application/vnd.openxmlformats-officedocument.presentationml.notesSlide+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notesSlides/notesSlide48.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notesSlides/notesSlide49.xml" ContentType="application/vnd.openxmlformats-officedocument.presentationml.notesSlide+xml"/>
  <Override PartName="/ppt/tags/tag155.xml" ContentType="application/vnd.openxmlformats-officedocument.presentationml.tags+xml"/>
  <Override PartName="/ppt/tags/tag156.xml" ContentType="application/vnd.openxmlformats-officedocument.presentationml.tags+xml"/>
  <Override PartName="/ppt/notesSlides/notesSlide50.xml" ContentType="application/vnd.openxmlformats-officedocument.presentationml.notesSlide+xml"/>
  <Override PartName="/ppt/tags/tag157.xml" ContentType="application/vnd.openxmlformats-officedocument.presentationml.tags+xml"/>
  <Override PartName="/ppt/notesSlides/notesSlide51.xml" ContentType="application/vnd.openxmlformats-officedocument.presentationml.notesSlide+xml"/>
  <Override PartName="/ppt/tags/tag158.xml" ContentType="application/vnd.openxmlformats-officedocument.presentationml.tags+xml"/>
  <Override PartName="/ppt/notesSlides/notesSlide52.xml" ContentType="application/vnd.openxmlformats-officedocument.presentationml.notesSlide+xml"/>
  <Override PartName="/ppt/tags/tag159.xml" ContentType="application/vnd.openxmlformats-officedocument.presentationml.tags+xml"/>
  <Override PartName="/ppt/notesSlides/notesSlide53.xml" ContentType="application/vnd.openxmlformats-officedocument.presentationml.notesSlide+xml"/>
  <Override PartName="/ppt/tags/tag160.xml" ContentType="application/vnd.openxmlformats-officedocument.presentationml.tags+xml"/>
  <Override PartName="/ppt/tags/tag161.xml" ContentType="application/vnd.openxmlformats-officedocument.presentationml.tags+xml"/>
  <Override PartName="/ppt/notesSlides/notesSlide54.xml" ContentType="application/vnd.openxmlformats-officedocument.presentationml.notesSlide+xml"/>
  <Override PartName="/ppt/tags/tag162.xml" ContentType="application/vnd.openxmlformats-officedocument.presentationml.tags+xml"/>
  <Override PartName="/ppt/notesSlides/notesSlide55.xml" ContentType="application/vnd.openxmlformats-officedocument.presentationml.notesSlide+xml"/>
  <Override PartName="/ppt/tags/tag163.xml" ContentType="application/vnd.openxmlformats-officedocument.presentationml.tags+xml"/>
  <Override PartName="/ppt/tags/tag164.xml" ContentType="application/vnd.openxmlformats-officedocument.presentationml.tags+xml"/>
  <Override PartName="/ppt/notesSlides/notesSlide56.xml" ContentType="application/vnd.openxmlformats-officedocument.presentationml.notesSlide+xml"/>
  <Override PartName="/ppt/tags/tag165.xml" ContentType="application/vnd.openxmlformats-officedocument.presentationml.tags+xml"/>
  <Override PartName="/ppt/tags/tag166.xml" ContentType="application/vnd.openxmlformats-officedocument.presentationml.tags+xml"/>
  <Override PartName="/ppt/notesSlides/notesSlide57.xml" ContentType="application/vnd.openxmlformats-officedocument.presentationml.notesSlide+xml"/>
  <Override PartName="/ppt/tags/tag167.xml" ContentType="application/vnd.openxmlformats-officedocument.presentationml.tags+xml"/>
  <Override PartName="/ppt/notesSlides/notesSlide58.xml" ContentType="application/vnd.openxmlformats-officedocument.presentationml.notesSlide+xml"/>
  <Override PartName="/ppt/tags/tag168.xml" ContentType="application/vnd.openxmlformats-officedocument.presentationml.tags+xml"/>
  <Override PartName="/ppt/notesSlides/notesSlide59.xml" ContentType="application/vnd.openxmlformats-officedocument.presentationml.notesSlide+xml"/>
  <Override PartName="/ppt/tags/tag169.xml" ContentType="application/vnd.openxmlformats-officedocument.presentationml.tags+xml"/>
  <Override PartName="/ppt/notesSlides/notesSlide60.xml" ContentType="application/vnd.openxmlformats-officedocument.presentationml.notesSlide+xml"/>
  <Override PartName="/ppt/tags/tag170.xml" ContentType="application/vnd.openxmlformats-officedocument.presentationml.tags+xml"/>
  <Override PartName="/ppt/notesSlides/notesSlide61.xml" ContentType="application/vnd.openxmlformats-officedocument.presentationml.notesSlide+xml"/>
  <Override PartName="/ppt/tags/tag171.xml" ContentType="application/vnd.openxmlformats-officedocument.presentationml.tags+xml"/>
  <Override PartName="/ppt/notesSlides/notesSlide62.xml" ContentType="application/vnd.openxmlformats-officedocument.presentationml.notesSlide+xml"/>
  <Override PartName="/ppt/tags/tag172.xml" ContentType="application/vnd.openxmlformats-officedocument.presentationml.tags+xml"/>
  <Override PartName="/ppt/notesSlides/notesSlide63.xml" ContentType="application/vnd.openxmlformats-officedocument.presentationml.notesSlide+xml"/>
  <Override PartName="/ppt/tags/tag173.xml" ContentType="application/vnd.openxmlformats-officedocument.presentationml.tags+xml"/>
  <Override PartName="/ppt/notesSlides/notesSlide64.xml" ContentType="application/vnd.openxmlformats-officedocument.presentationml.notesSlide+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notesSlides/notesSlide65.xml" ContentType="application/vnd.openxmlformats-officedocument.presentationml.notesSlide+xml"/>
  <Override PartName="/ppt/tags/tag179.xml" ContentType="application/vnd.openxmlformats-officedocument.presentationml.tags+xml"/>
  <Override PartName="/ppt/tags/tag180.xml" ContentType="application/vnd.openxmlformats-officedocument.presentationml.tags+xml"/>
  <Override PartName="/ppt/notesSlides/notesSlide66.xml" ContentType="application/vnd.openxmlformats-officedocument.presentationml.notesSlide+xml"/>
  <Override PartName="/ppt/tags/tag181.xml" ContentType="application/vnd.openxmlformats-officedocument.presentationml.tags+xml"/>
  <Override PartName="/ppt/tags/tag182.xml" ContentType="application/vnd.openxmlformats-officedocument.presentationml.tags+xml"/>
  <Override PartName="/ppt/notesSlides/notesSlide67.xml" ContentType="application/vnd.openxmlformats-officedocument.presentationml.notesSlid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notesSlides/notesSlide68.xml" ContentType="application/vnd.openxmlformats-officedocument.presentationml.notesSlide+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notesSlides/notesSlide69.xml" ContentType="application/vnd.openxmlformats-officedocument.presentationml.notesSlide+xml"/>
  <Override PartName="/ppt/tags/tag191.xml" ContentType="application/vnd.openxmlformats-officedocument.presentationml.tags+xml"/>
  <Override PartName="/ppt/tags/tag192.xml" ContentType="application/vnd.openxmlformats-officedocument.presentationml.tags+xml"/>
  <Override PartName="/ppt/notesSlides/notesSlide70.xml" ContentType="application/vnd.openxmlformats-officedocument.presentationml.notesSlide+xml"/>
  <Override PartName="/ppt/tags/tag19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1"/>
  </p:sldMasterIdLst>
  <p:notesMasterIdLst>
    <p:notesMasterId r:id="rId72"/>
  </p:notesMasterIdLst>
  <p:sldIdLst>
    <p:sldId id="314" r:id="rId2"/>
    <p:sldId id="313" r:id="rId3"/>
    <p:sldId id="315" r:id="rId4"/>
    <p:sldId id="325" r:id="rId5"/>
    <p:sldId id="259" r:id="rId6"/>
    <p:sldId id="316" r:id="rId7"/>
    <p:sldId id="318" r:id="rId8"/>
    <p:sldId id="319" r:id="rId9"/>
    <p:sldId id="320" r:id="rId10"/>
    <p:sldId id="321" r:id="rId11"/>
    <p:sldId id="322" r:id="rId12"/>
    <p:sldId id="323" r:id="rId13"/>
    <p:sldId id="327" r:id="rId14"/>
    <p:sldId id="329" r:id="rId15"/>
    <p:sldId id="328" r:id="rId16"/>
    <p:sldId id="330" r:id="rId17"/>
    <p:sldId id="331" r:id="rId18"/>
    <p:sldId id="326" r:id="rId19"/>
    <p:sldId id="300"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333" r:id="rId36"/>
    <p:sldId id="291" r:id="rId37"/>
    <p:sldId id="334" r:id="rId38"/>
    <p:sldId id="335" r:id="rId39"/>
    <p:sldId id="292" r:id="rId40"/>
    <p:sldId id="336" r:id="rId41"/>
    <p:sldId id="337" r:id="rId42"/>
    <p:sldId id="294" r:id="rId43"/>
    <p:sldId id="338" r:id="rId44"/>
    <p:sldId id="296" r:id="rId45"/>
    <p:sldId id="298" r:id="rId46"/>
    <p:sldId id="346" r:id="rId47"/>
    <p:sldId id="299" r:id="rId48"/>
    <p:sldId id="297" r:id="rId49"/>
    <p:sldId id="308" r:id="rId50"/>
    <p:sldId id="351" r:id="rId51"/>
    <p:sldId id="354" r:id="rId52"/>
    <p:sldId id="353" r:id="rId53"/>
    <p:sldId id="355" r:id="rId54"/>
    <p:sldId id="332" r:id="rId55"/>
    <p:sldId id="301" r:id="rId56"/>
    <p:sldId id="307" r:id="rId57"/>
    <p:sldId id="347" r:id="rId58"/>
    <p:sldId id="348" r:id="rId59"/>
    <p:sldId id="350" r:id="rId60"/>
    <p:sldId id="349" r:id="rId61"/>
    <p:sldId id="343" r:id="rId62"/>
    <p:sldId id="342" r:id="rId63"/>
    <p:sldId id="340" r:id="rId64"/>
    <p:sldId id="341" r:id="rId65"/>
    <p:sldId id="339" r:id="rId66"/>
    <p:sldId id="302" r:id="rId67"/>
    <p:sldId id="345" r:id="rId68"/>
    <p:sldId id="303" r:id="rId69"/>
    <p:sldId id="304" r:id="rId70"/>
    <p:sldId id="310" r:id="rId71"/>
  </p:sldIdLst>
  <p:sldSz cx="9144000" cy="6858000" type="screen4x3"/>
  <p:notesSz cx="6858000" cy="9144000"/>
  <p:custDataLst>
    <p:tags r:id="rId73"/>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79" autoAdjust="0"/>
    <p:restoredTop sz="79046" autoAdjust="0"/>
  </p:normalViewPr>
  <p:slideViewPr>
    <p:cSldViewPr>
      <p:cViewPr varScale="1">
        <p:scale>
          <a:sx n="104" d="100"/>
          <a:sy n="104" d="100"/>
        </p:scale>
        <p:origin x="1830"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967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833FA4BC-8365-4EC6-A100-814F1C8BCCBE}" type="datetimeFigureOut">
              <a:rPr lang="en-US"/>
              <a:pPr>
                <a:defRPr/>
              </a:pPr>
              <a:t>7/12/2022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7819C47B-61B4-41D5-9655-6AB3C56C7971}"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35.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39.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43.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46.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51.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57.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60.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62.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65.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67.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7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75.xml"/></Relationships>
</file>

<file path=ppt/notesSlides/_rels/notesSlide31.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notesMaster" Target="../notesMasters/notesMaster1.xml"/><Relationship Id="rId1" Type="http://schemas.openxmlformats.org/officeDocument/2006/relationships/tags" Target="../tags/tag80.xml"/></Relationships>
</file>

<file path=ppt/notesSlides/_rels/notesSlide32.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88.xm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ags" Target="../tags/tag92.xm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96.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ags" Target="../tags/tag103.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slide" Target="../slides/slide39.xml"/><Relationship Id="rId2" Type="http://schemas.openxmlformats.org/officeDocument/2006/relationships/notesMaster" Target="../notesMasters/notesMaster1.xml"/><Relationship Id="rId1" Type="http://schemas.openxmlformats.org/officeDocument/2006/relationships/tags" Target="../tags/tag110.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slide" Target="../slides/slide42.xml"/><Relationship Id="rId2" Type="http://schemas.openxmlformats.org/officeDocument/2006/relationships/notesMaster" Target="../notesMasters/notesMaster1.xml"/><Relationship Id="rId1" Type="http://schemas.openxmlformats.org/officeDocument/2006/relationships/tags" Target="../tags/tag120.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slide" Target="../slides/slide44.xml"/><Relationship Id="rId2" Type="http://schemas.openxmlformats.org/officeDocument/2006/relationships/notesMaster" Target="../notesMasters/notesMaster1.xml"/><Relationship Id="rId1" Type="http://schemas.openxmlformats.org/officeDocument/2006/relationships/tags" Target="../tags/tag137.xml"/></Relationships>
</file>

<file path=ppt/notesSlides/_rels/notesSlide45.xml.rels><?xml version="1.0" encoding="UTF-8" standalone="yes"?>
<Relationships xmlns="http://schemas.openxmlformats.org/package/2006/relationships"><Relationship Id="rId3" Type="http://schemas.openxmlformats.org/officeDocument/2006/relationships/slide" Target="../slides/slide45.xml"/><Relationship Id="rId2" Type="http://schemas.openxmlformats.org/officeDocument/2006/relationships/notesMaster" Target="../notesMasters/notesMaster1.xml"/><Relationship Id="rId1" Type="http://schemas.openxmlformats.org/officeDocument/2006/relationships/tags" Target="../tags/tag143.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slide" Target="../slides/slide47.xml"/><Relationship Id="rId2" Type="http://schemas.openxmlformats.org/officeDocument/2006/relationships/notesMaster" Target="../notesMasters/notesMaster1.xml"/><Relationship Id="rId1" Type="http://schemas.openxmlformats.org/officeDocument/2006/relationships/tags" Target="../tags/tag146.xml"/></Relationships>
</file>

<file path=ppt/notesSlides/_rels/notesSlide48.xml.rels><?xml version="1.0" encoding="UTF-8" standalone="yes"?>
<Relationships xmlns="http://schemas.openxmlformats.org/package/2006/relationships"><Relationship Id="rId3" Type="http://schemas.openxmlformats.org/officeDocument/2006/relationships/slide" Target="../slides/slide48.xml"/><Relationship Id="rId2" Type="http://schemas.openxmlformats.org/officeDocument/2006/relationships/notesMaster" Target="../notesMasters/notesMaster1.xml"/><Relationship Id="rId1" Type="http://schemas.openxmlformats.org/officeDocument/2006/relationships/tags" Target="../tags/tag153.xml"/></Relationships>
</file>

<file path=ppt/notesSlides/_rels/notesSlide49.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notesMaster" Target="../notesMasters/notesMaster1.xml"/><Relationship Id="rId1" Type="http://schemas.openxmlformats.org/officeDocument/2006/relationships/tags" Target="../tags/tag155.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slide" Target="../slides/slide55.xml"/><Relationship Id="rId2" Type="http://schemas.openxmlformats.org/officeDocument/2006/relationships/notesMaster" Target="../notesMasters/notesMaster1.xml"/><Relationship Id="rId1" Type="http://schemas.openxmlformats.org/officeDocument/2006/relationships/tags" Target="../tags/tag163.xml"/></Relationships>
</file>

<file path=ppt/notesSlides/_rels/notesSlide56.xml.rels><?xml version="1.0" encoding="UTF-8" standalone="yes"?>
<Relationships xmlns="http://schemas.openxmlformats.org/package/2006/relationships"><Relationship Id="rId3" Type="http://schemas.openxmlformats.org/officeDocument/2006/relationships/slide" Target="../slides/slide56.xml"/><Relationship Id="rId2" Type="http://schemas.openxmlformats.org/officeDocument/2006/relationships/notesMaster" Target="../notesMasters/notesMaster1.xml"/><Relationship Id="rId1" Type="http://schemas.openxmlformats.org/officeDocument/2006/relationships/tags" Target="../tags/tag165.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slide" Target="../slides/slide66.xml"/><Relationship Id="rId2" Type="http://schemas.openxmlformats.org/officeDocument/2006/relationships/notesMaster" Target="../notesMasters/notesMaster1.xml"/><Relationship Id="rId1" Type="http://schemas.openxmlformats.org/officeDocument/2006/relationships/tags" Target="../tags/tag18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slide" Target="../slides/slide68.xml"/><Relationship Id="rId2" Type="http://schemas.openxmlformats.org/officeDocument/2006/relationships/notesMaster" Target="../notesMasters/notesMaster1.xml"/><Relationship Id="rId1" Type="http://schemas.openxmlformats.org/officeDocument/2006/relationships/tags" Target="../tags/tag187.xml"/></Relationships>
</file>

<file path=ppt/notesSlides/_rels/notesSlide69.xml.rels><?xml version="1.0" encoding="UTF-8" standalone="yes"?>
<Relationships xmlns="http://schemas.openxmlformats.org/package/2006/relationships"><Relationship Id="rId3" Type="http://schemas.openxmlformats.org/officeDocument/2006/relationships/slide" Target="../slides/slide69.xml"/><Relationship Id="rId2" Type="http://schemas.openxmlformats.org/officeDocument/2006/relationships/notesMaster" Target="../notesMasters/notesMaster1.xml"/><Relationship Id="rId1" Type="http://schemas.openxmlformats.org/officeDocument/2006/relationships/tags" Target="../tags/tag19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slide" Target="../slides/slide70.xml"/><Relationship Id="rId2" Type="http://schemas.openxmlformats.org/officeDocument/2006/relationships/notesMaster" Target="../notesMasters/notesMaster1.xml"/><Relationship Id="rId1" Type="http://schemas.openxmlformats.org/officeDocument/2006/relationships/tags" Target="../tags/tag193.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Segoe UI" panose="020B0502040204020203" pitchFamily="34" charset="0"/>
                <a:cs typeface="Segoe UI" panose="020B0502040204020203" pitchFamily="34" charset="0"/>
              </a:rPr>
              <a:t>Howdy, Welcome to the Texas A&amp;M University Environmental Health &amp; Safety, Slow Moving Vehicle (SMV) Program. </a:t>
            </a:r>
          </a:p>
          <a:p>
            <a:pPr eaLnBrk="1" hangingPunct="1">
              <a:spcBef>
                <a:spcPct val="0"/>
              </a:spcBef>
            </a:pPr>
            <a:r>
              <a:rPr lang="en-US" altLang="en-US" smtClean="0">
                <a:latin typeface="Segoe UI" panose="020B0502040204020203" pitchFamily="34" charset="0"/>
                <a:cs typeface="Segoe UI" panose="020B0502040204020203" pitchFamily="34" charset="0"/>
              </a:rPr>
              <a:t>This training is approximately 20 minutes in length.</a:t>
            </a:r>
          </a:p>
          <a:p>
            <a:pPr eaLnBrk="1" hangingPunct="1">
              <a:spcBef>
                <a:spcPct val="0"/>
              </a:spcBef>
            </a:pPr>
            <a:endParaRPr lang="en-US" altLang="en-US"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BA1A4B3D-9464-42EB-9052-DE7C65EE9DE1}" type="slidenum">
              <a:rPr lang="en-US" altLang="en-US" smtClean="0">
                <a:latin typeface="Calibri" panose="020F0502020204030204" pitchFamily="34" charset="0"/>
              </a:rPr>
              <a:pPr fontAlgn="base">
                <a:spcBef>
                  <a:spcPct val="0"/>
                </a:spcBef>
                <a:spcAft>
                  <a:spcPct val="0"/>
                </a:spcAft>
              </a:pPr>
              <a:t>1</a:t>
            </a:fld>
            <a:endParaRPr lang="en-US" altLang="en-US" smtClean="0">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Zero-turn Mower</a:t>
            </a: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E12A5F4C-3D7F-4349-9550-6F13BFBCD481}" type="slidenum">
              <a:rPr lang="en-US" altLang="en-US" smtClean="0">
                <a:latin typeface="Calibri" panose="020F0502020204030204" pitchFamily="34" charset="0"/>
              </a:rPr>
              <a:pPr fontAlgn="base">
                <a:spcBef>
                  <a:spcPct val="0"/>
                </a:spcBef>
                <a:spcAft>
                  <a:spcPct val="0"/>
                </a:spcAft>
              </a:pPr>
              <a:t>10</a:t>
            </a:fld>
            <a:endParaRPr lang="en-US" altLang="en-US" smtClean="0">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Utility Tractor</a:t>
            </a:r>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84253A62-7BC5-45F2-B88E-EAAFBE8384A5}" type="slidenum">
              <a:rPr lang="en-US" altLang="en-US" smtClean="0">
                <a:latin typeface="Calibri" panose="020F0502020204030204" pitchFamily="34" charset="0"/>
              </a:rPr>
              <a:pPr fontAlgn="base">
                <a:spcBef>
                  <a:spcPct val="0"/>
                </a:spcBef>
                <a:spcAft>
                  <a:spcPct val="0"/>
                </a:spcAft>
              </a:pPr>
              <a:t>11</a:t>
            </a:fld>
            <a:endParaRPr lang="en-US" altLang="en-US" smtClean="0">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Four-Wheeler</a:t>
            </a: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42B19A81-9E79-4AB6-BC63-FCC4D1008725}" type="slidenum">
              <a:rPr lang="en-US" altLang="en-US" smtClean="0">
                <a:latin typeface="Calibri" panose="020F0502020204030204" pitchFamily="34" charset="0"/>
              </a:rPr>
              <a:pPr fontAlgn="base">
                <a:spcBef>
                  <a:spcPct val="0"/>
                </a:spcBef>
                <a:spcAft>
                  <a:spcPct val="0"/>
                </a:spcAft>
              </a:pPr>
              <a:t>12</a:t>
            </a:fld>
            <a:endParaRPr lang="en-US" altLang="en-US" smtClean="0">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Segoe UI" panose="020B0502040204020203" pitchFamily="34" charset="0"/>
                <a:cs typeface="Segoe UI" panose="020B0502040204020203" pitchFamily="34" charset="0"/>
              </a:rPr>
              <a:t>Three-wheelers are not to be used on campus due to safety hazards associated with this type of vehicle.</a:t>
            </a:r>
          </a:p>
          <a:p>
            <a:pPr eaLnBrk="1" hangingPunct="1">
              <a:spcBef>
                <a:spcPct val="0"/>
              </a:spcBef>
            </a:pPr>
            <a:endParaRPr lang="en-US" altLang="en-US" smtClean="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2113A38E-BEC9-4B75-B309-82A469E6E179}" type="slidenum">
              <a:rPr lang="en-US" altLang="en-US" smtClean="0">
                <a:latin typeface="Calibri" panose="020F0502020204030204" pitchFamily="34" charset="0"/>
              </a:rPr>
              <a:pPr fontAlgn="base">
                <a:spcBef>
                  <a:spcPct val="0"/>
                </a:spcBef>
                <a:spcAft>
                  <a:spcPct val="0"/>
                </a:spcAft>
              </a:pPr>
              <a:t>13</a:t>
            </a:fld>
            <a:endParaRPr lang="en-US" altLang="en-US" smtClean="0">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Clr>
                <a:srgbClr val="002060"/>
              </a:buClr>
              <a:buFont typeface="Wingdings" panose="05000000000000000000" pitchFamily="2" charset="2"/>
              <a:buNone/>
            </a:pPr>
            <a:r>
              <a:rPr lang="en-US" altLang="en-US" smtClean="0">
                <a:latin typeface="Segoe UI" panose="020B0502040204020203" pitchFamily="34" charset="0"/>
                <a:cs typeface="Segoe UI" panose="020B0502040204020203" pitchFamily="34" charset="0"/>
              </a:rPr>
              <a:t>The topics include vehicle </a:t>
            </a:r>
            <a:r>
              <a:rPr lang="en-US" altLang="en-US" smtClean="0">
                <a:solidFill>
                  <a:srgbClr val="000000"/>
                </a:solidFill>
                <a:latin typeface="Segoe UI" panose="020B0502040204020203" pitchFamily="34" charset="0"/>
                <a:cs typeface="Segoe UI" panose="020B0502040204020203" pitchFamily="34" charset="0"/>
              </a:rPr>
              <a:t>Requirements before operating SMV:</a:t>
            </a:r>
          </a:p>
          <a:p>
            <a:pPr>
              <a:spcBef>
                <a:spcPct val="0"/>
              </a:spcBef>
              <a:buClr>
                <a:srgbClr val="002060"/>
              </a:buClr>
              <a:buFont typeface="Wingdings" panose="05000000000000000000" pitchFamily="2" charset="2"/>
              <a:buChar char="Ø"/>
            </a:pPr>
            <a:r>
              <a:rPr lang="en-US" altLang="en-US" smtClean="0">
                <a:solidFill>
                  <a:srgbClr val="000000"/>
                </a:solidFill>
                <a:latin typeface="Segoe UI" panose="020B0502040204020203" pitchFamily="34" charset="0"/>
                <a:cs typeface="Segoe UI" panose="020B0502040204020203" pitchFamily="34" charset="0"/>
              </a:rPr>
              <a:t>Vehicle identification &amp; Registration</a:t>
            </a:r>
          </a:p>
          <a:p>
            <a:pPr>
              <a:spcBef>
                <a:spcPct val="0"/>
              </a:spcBef>
              <a:buClr>
                <a:srgbClr val="002060"/>
              </a:buClr>
              <a:buFont typeface="Wingdings" panose="05000000000000000000" pitchFamily="2" charset="2"/>
              <a:buChar char="Ø"/>
            </a:pPr>
            <a:r>
              <a:rPr lang="en-US" altLang="en-US" smtClean="0">
                <a:solidFill>
                  <a:srgbClr val="000000"/>
                </a:solidFill>
                <a:latin typeface="Segoe UI" panose="020B0502040204020203" pitchFamily="34" charset="0"/>
                <a:cs typeface="Segoe UI" panose="020B0502040204020203" pitchFamily="34" charset="0"/>
              </a:rPr>
              <a:t>Restrictions</a:t>
            </a:r>
          </a:p>
          <a:p>
            <a:pPr>
              <a:spcBef>
                <a:spcPct val="0"/>
              </a:spcBef>
              <a:buClr>
                <a:srgbClr val="002060"/>
              </a:buClr>
              <a:buFont typeface="Wingdings" panose="05000000000000000000" pitchFamily="2" charset="2"/>
              <a:buChar char="Ø"/>
            </a:pPr>
            <a:r>
              <a:rPr lang="en-US" altLang="en-US" smtClean="0">
                <a:solidFill>
                  <a:srgbClr val="000000"/>
                </a:solidFill>
                <a:latin typeface="Segoe UI" panose="020B0502040204020203" pitchFamily="34" charset="0"/>
                <a:cs typeface="Segoe UI" panose="020B0502040204020203" pitchFamily="34" charset="0"/>
              </a:rPr>
              <a:t>Required equipment found on SMVs</a:t>
            </a:r>
          </a:p>
          <a:p>
            <a:pPr>
              <a:spcBef>
                <a:spcPct val="0"/>
              </a:spcBef>
              <a:buClr>
                <a:srgbClr val="002060"/>
              </a:buClr>
              <a:buFont typeface="Wingdings" panose="05000000000000000000" pitchFamily="2" charset="2"/>
              <a:buChar char="Ø"/>
            </a:pPr>
            <a:r>
              <a:rPr lang="en-US" altLang="en-US" smtClean="0">
                <a:solidFill>
                  <a:srgbClr val="000000"/>
                </a:solidFill>
                <a:latin typeface="Segoe UI" panose="020B0502040204020203" pitchFamily="34" charset="0"/>
                <a:cs typeface="Segoe UI" panose="020B0502040204020203" pitchFamily="34" charset="0"/>
              </a:rPr>
              <a:t>Recommended equipment for SMVs</a:t>
            </a:r>
          </a:p>
          <a:p>
            <a:pPr>
              <a:spcBef>
                <a:spcPct val="0"/>
              </a:spcBef>
              <a:buClr>
                <a:srgbClr val="002060"/>
              </a:buClr>
              <a:buFont typeface="Wingdings" panose="05000000000000000000" pitchFamily="2" charset="2"/>
              <a:buChar char="Ø"/>
            </a:pPr>
            <a:r>
              <a:rPr lang="en-US" altLang="en-US" smtClean="0">
                <a:solidFill>
                  <a:srgbClr val="000000"/>
                </a:solidFill>
                <a:latin typeface="Segoe UI" panose="020B0502040204020203" pitchFamily="34" charset="0"/>
                <a:cs typeface="Segoe UI" panose="020B0502040204020203" pitchFamily="34" charset="0"/>
              </a:rPr>
              <a:t>Safety Procedures</a:t>
            </a:r>
          </a:p>
          <a:p>
            <a:pPr>
              <a:spcBef>
                <a:spcPct val="0"/>
              </a:spcBef>
              <a:buClr>
                <a:srgbClr val="002060"/>
              </a:buClr>
              <a:buFont typeface="Wingdings" panose="05000000000000000000" pitchFamily="2" charset="2"/>
              <a:buChar char="Ø"/>
            </a:pPr>
            <a:r>
              <a:rPr lang="en-US" altLang="en-US" smtClean="0">
                <a:solidFill>
                  <a:srgbClr val="000000"/>
                </a:solidFill>
                <a:latin typeface="Segoe UI" panose="020B0502040204020203" pitchFamily="34" charset="0"/>
                <a:cs typeface="Segoe UI" panose="020B0502040204020203" pitchFamily="34" charset="0"/>
              </a:rPr>
              <a:t>Maintenance</a:t>
            </a:r>
          </a:p>
          <a:p>
            <a:pPr>
              <a:spcBef>
                <a:spcPct val="0"/>
              </a:spcBef>
              <a:buClr>
                <a:srgbClr val="002060"/>
              </a:buClr>
              <a:buFont typeface="Wingdings" panose="05000000000000000000" pitchFamily="2" charset="2"/>
              <a:buChar char="Ø"/>
            </a:pPr>
            <a:r>
              <a:rPr lang="en-US" altLang="en-US" smtClean="0">
                <a:solidFill>
                  <a:srgbClr val="000000"/>
                </a:solidFill>
                <a:latin typeface="Segoe UI" panose="020B0502040204020203" pitchFamily="34" charset="0"/>
                <a:cs typeface="Segoe UI" panose="020B0502040204020203" pitchFamily="34" charset="0"/>
              </a:rPr>
              <a:t>Parking on campus</a:t>
            </a:r>
          </a:p>
          <a:p>
            <a:pPr>
              <a:spcBef>
                <a:spcPct val="0"/>
              </a:spcBef>
              <a:buClr>
                <a:srgbClr val="002060"/>
              </a:buClr>
              <a:buFont typeface="Wingdings" panose="05000000000000000000" pitchFamily="2" charset="2"/>
              <a:buChar char="Ø"/>
            </a:pPr>
            <a:r>
              <a:rPr lang="en-US" altLang="en-US" smtClean="0">
                <a:solidFill>
                  <a:srgbClr val="000000"/>
                </a:solidFill>
                <a:latin typeface="Segoe UI" panose="020B0502040204020203" pitchFamily="34" charset="0"/>
                <a:cs typeface="Segoe UI" panose="020B0502040204020203" pitchFamily="34" charset="0"/>
              </a:rPr>
              <a:t>Routes on campus</a:t>
            </a:r>
          </a:p>
          <a:p>
            <a:pPr>
              <a:spcBef>
                <a:spcPct val="0"/>
              </a:spcBef>
              <a:buClr>
                <a:srgbClr val="002060"/>
              </a:buClr>
              <a:buFont typeface="Wingdings" panose="05000000000000000000" pitchFamily="2" charset="2"/>
              <a:buChar char="Ø"/>
            </a:pPr>
            <a:r>
              <a:rPr lang="en-US" altLang="en-US" smtClean="0">
                <a:solidFill>
                  <a:srgbClr val="000000"/>
                </a:solidFill>
                <a:latin typeface="Segoe UI" panose="020B0502040204020203" pitchFamily="34" charset="0"/>
                <a:cs typeface="Segoe UI" panose="020B0502040204020203" pitchFamily="34" charset="0"/>
              </a:rPr>
              <a:t>Access for SMVs</a:t>
            </a:r>
          </a:p>
          <a:p>
            <a:pPr eaLnBrk="1" hangingPunct="1">
              <a:spcBef>
                <a:spcPct val="0"/>
              </a:spcBef>
            </a:pPr>
            <a:r>
              <a:rPr lang="en-US" altLang="en-US" smtClean="0">
                <a:latin typeface="Segoe UI" panose="020B0502040204020203" pitchFamily="34" charset="0"/>
                <a:cs typeface="Segoe UI" panose="020B0502040204020203" pitchFamily="34" charset="0"/>
              </a:rPr>
              <a:t>for Slow Moving Vehicle’s.</a:t>
            </a:r>
          </a:p>
          <a:p>
            <a:pPr eaLnBrk="1" hangingPunct="1">
              <a:spcBef>
                <a:spcPct val="0"/>
              </a:spcBef>
            </a:pPr>
            <a:endParaRPr lang="en-US" altLang="en-US" smtClean="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CDE3B5C0-EF73-47A7-AB5F-33BCAA1713ED}" type="slidenum">
              <a:rPr lang="en-US" altLang="en-US" smtClean="0">
                <a:latin typeface="Calibri" panose="020F0502020204030204" pitchFamily="34" charset="0"/>
              </a:rPr>
              <a:pPr fontAlgn="base">
                <a:spcBef>
                  <a:spcPct val="0"/>
                </a:spcBef>
                <a:spcAft>
                  <a:spcPct val="0"/>
                </a:spcAft>
              </a:pPr>
              <a:t>14</a:t>
            </a:fld>
            <a:endParaRPr lang="en-US" altLang="en-US" smtClean="0">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Segoe UI" panose="020B0502040204020203" pitchFamily="34" charset="0"/>
                <a:cs typeface="Segoe UI" panose="020B0502040204020203" pitchFamily="34" charset="0"/>
              </a:rPr>
              <a:t>Requirements before operating a Slow Moving Vehicle on Texas A&amp;M University property, operators must:</a:t>
            </a:r>
          </a:p>
          <a:p>
            <a:pPr eaLnBrk="1" hangingPunct="1">
              <a:spcBef>
                <a:spcPct val="0"/>
              </a:spcBef>
            </a:pPr>
            <a:r>
              <a:rPr lang="en-US" altLang="en-US" smtClean="0">
                <a:latin typeface="Segoe UI" panose="020B0502040204020203" pitchFamily="34" charset="0"/>
                <a:cs typeface="Segoe UI" panose="020B0502040204020203" pitchFamily="34" charset="0"/>
              </a:rPr>
              <a:t>Possess a valid US driver’s license, know and adhere to the State of Texas motor vehicle laws, and complete this training regarding the safe operation of Slow Moving Vehicles.  Training is required every two years and documentation will be captured through TrainTraq.</a:t>
            </a:r>
          </a:p>
          <a:p>
            <a:pPr eaLnBrk="1" hangingPunct="1">
              <a:spcBef>
                <a:spcPct val="0"/>
              </a:spcBef>
            </a:pPr>
            <a:endParaRPr lang="en-US" altLang="en-US" smtClean="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CC73DFFC-2E05-405C-AAF0-94B14DB33ECD}" type="slidenum">
              <a:rPr lang="en-US" altLang="en-US" smtClean="0">
                <a:latin typeface="Calibri" panose="020F0502020204030204" pitchFamily="34" charset="0"/>
              </a:rPr>
              <a:pPr fontAlgn="base">
                <a:spcBef>
                  <a:spcPct val="0"/>
                </a:spcBef>
                <a:spcAft>
                  <a:spcPct val="0"/>
                </a:spcAft>
              </a:pPr>
              <a:t>15</a:t>
            </a:fld>
            <a:endParaRPr lang="en-US" altLang="en-US" smtClean="0">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Segoe UI" panose="020B0502040204020203" pitchFamily="34" charset="0"/>
                <a:cs typeface="Segoe UI" panose="020B0502040204020203" pitchFamily="34" charset="0"/>
              </a:rPr>
              <a:t>Vehicle identification and registration for Slow Moving Vehicle’s used on university property and university/public roadways must have university-required markings obtained from Transportation Services (TS) including vehicle number and department name.  Additional markings, such as department logo may be added.  An approved temporary-use permit Slow Moving Vehicle marking can be acquired from Transportation Services.</a:t>
            </a:r>
          </a:p>
          <a:p>
            <a:pPr eaLnBrk="1" hangingPunct="1">
              <a:spcBef>
                <a:spcPct val="0"/>
              </a:spcBef>
            </a:pPr>
            <a:endParaRPr lang="en-US" altLang="en-US" smtClean="0"/>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804EAC4B-EB21-4E06-9404-C68483DBEA52}" type="slidenum">
              <a:rPr lang="en-US" altLang="en-US" smtClean="0">
                <a:latin typeface="Calibri" panose="020F0502020204030204" pitchFamily="34" charset="0"/>
              </a:rPr>
              <a:pPr fontAlgn="base">
                <a:spcBef>
                  <a:spcPct val="0"/>
                </a:spcBef>
                <a:spcAft>
                  <a:spcPct val="0"/>
                </a:spcAft>
              </a:pPr>
              <a:t>16</a:t>
            </a:fld>
            <a:endParaRPr lang="en-US" altLang="en-US" smtClean="0">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Segoe UI" panose="020B0502040204020203" pitchFamily="34" charset="0"/>
                <a:cs typeface="Segoe UI" panose="020B0502040204020203" pitchFamily="34" charset="0"/>
              </a:rPr>
              <a:t>Slow Moving Vehicles must be equipped with certain features (Slow Moving Vehicles acquired before the effective date of the Slow Moving Vehicle SAP must comply by December 31, 2014) this includes but not limited to.</a:t>
            </a:r>
          </a:p>
          <a:p>
            <a:pPr eaLnBrk="1" hangingPunct="1">
              <a:spcBef>
                <a:spcPct val="0"/>
              </a:spcBef>
            </a:pPr>
            <a:endParaRPr lang="en-US" altLang="en-US" smtClean="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99A3B95A-1A46-4DDF-AF18-FED953A6FB29}" type="slidenum">
              <a:rPr lang="en-US" altLang="en-US" smtClean="0">
                <a:latin typeface="Calibri" panose="020F0502020204030204" pitchFamily="34" charset="0"/>
              </a:rPr>
              <a:pPr fontAlgn="base">
                <a:spcBef>
                  <a:spcPct val="0"/>
                </a:spcBef>
                <a:spcAft>
                  <a:spcPct val="0"/>
                </a:spcAft>
              </a:pPr>
              <a:t>17</a:t>
            </a:fld>
            <a:endParaRPr lang="en-US" altLang="en-US" smtClean="0">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Segoe UI" panose="020B0502040204020203" pitchFamily="34" charset="0"/>
                <a:cs typeface="Segoe UI" panose="020B0502040204020203" pitchFamily="34" charset="0"/>
              </a:rPr>
              <a:t>These restrictions will apply, Slow Moving Vehicle not licensed via Texas traffic code must be fitted by the manufacturer with a governor to not exceed 25 mph.   Personally-owned Slow Moving Vehicle’s are prohibited from operating on University property, and University owned Slow Moving Vehicles are for University business only. However personal mobility devices are not classified as a Slow Moving Vehicle.</a:t>
            </a:r>
          </a:p>
          <a:p>
            <a:pPr eaLnBrk="1" hangingPunct="1">
              <a:spcBef>
                <a:spcPct val="0"/>
              </a:spcBef>
            </a:pPr>
            <a:endParaRPr lang="en-US" altLang="en-US" smtClean="0"/>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C5C45052-2B9B-45C9-A038-ACAAC7FCF1ED}" type="slidenum">
              <a:rPr lang="en-US" altLang="en-US" smtClean="0">
                <a:latin typeface="Calibri" panose="020F0502020204030204" pitchFamily="34" charset="0"/>
              </a:rPr>
              <a:pPr fontAlgn="base">
                <a:spcBef>
                  <a:spcPct val="0"/>
                </a:spcBef>
                <a:spcAft>
                  <a:spcPct val="0"/>
                </a:spcAft>
              </a:pPr>
              <a:t>18</a:t>
            </a:fld>
            <a:endParaRPr lang="en-US" altLang="en-US" smtClean="0">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Segoe UI" panose="020B0502040204020203" pitchFamily="34" charset="0"/>
                <a:cs typeface="Segoe UI" panose="020B0502040204020203" pitchFamily="34" charset="0"/>
              </a:rPr>
              <a:t>Modification or tampering with a Slow Moving Vehicle governor is prohibited and is a violation of Federal Law.</a:t>
            </a:r>
          </a:p>
          <a:p>
            <a:pPr eaLnBrk="1" hangingPunct="1">
              <a:spcBef>
                <a:spcPct val="0"/>
              </a:spcBef>
            </a:pPr>
            <a:endParaRPr lang="en-US" altLang="en-US" smtClean="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0250" indent="-280988">
              <a:defRPr>
                <a:solidFill>
                  <a:schemeClr val="tx1"/>
                </a:solidFill>
                <a:latin typeface="Arial" panose="020B0604020202020204" pitchFamily="34" charset="0"/>
              </a:defRPr>
            </a:lvl2pPr>
            <a:lvl3pPr marL="1123950" indent="-223838">
              <a:defRPr>
                <a:solidFill>
                  <a:schemeClr val="tx1"/>
                </a:solidFill>
                <a:latin typeface="Arial" panose="020B0604020202020204" pitchFamily="34" charset="0"/>
              </a:defRPr>
            </a:lvl3pPr>
            <a:lvl4pPr marL="1573213" indent="-223838">
              <a:defRPr>
                <a:solidFill>
                  <a:schemeClr val="tx1"/>
                </a:solidFill>
                <a:latin typeface="Arial" panose="020B0604020202020204" pitchFamily="34" charset="0"/>
              </a:defRPr>
            </a:lvl4pPr>
            <a:lvl5pPr marL="2022475" indent="-223838">
              <a:defRPr>
                <a:solidFill>
                  <a:schemeClr val="tx1"/>
                </a:solidFill>
                <a:latin typeface="Arial" panose="020B0604020202020204" pitchFamily="34" charset="0"/>
              </a:defRPr>
            </a:lvl5pPr>
            <a:lvl6pPr marL="2479675" indent="-223838" eaLnBrk="0" fontAlgn="base" hangingPunct="0">
              <a:spcBef>
                <a:spcPct val="0"/>
              </a:spcBef>
              <a:spcAft>
                <a:spcPct val="0"/>
              </a:spcAft>
              <a:defRPr>
                <a:solidFill>
                  <a:schemeClr val="tx1"/>
                </a:solidFill>
                <a:latin typeface="Arial" panose="020B0604020202020204" pitchFamily="34" charset="0"/>
              </a:defRPr>
            </a:lvl6pPr>
            <a:lvl7pPr marL="2936875" indent="-223838" eaLnBrk="0" fontAlgn="base" hangingPunct="0">
              <a:spcBef>
                <a:spcPct val="0"/>
              </a:spcBef>
              <a:spcAft>
                <a:spcPct val="0"/>
              </a:spcAft>
              <a:defRPr>
                <a:solidFill>
                  <a:schemeClr val="tx1"/>
                </a:solidFill>
                <a:latin typeface="Arial" panose="020B0604020202020204" pitchFamily="34" charset="0"/>
              </a:defRPr>
            </a:lvl7pPr>
            <a:lvl8pPr marL="3394075" indent="-223838" eaLnBrk="0" fontAlgn="base" hangingPunct="0">
              <a:spcBef>
                <a:spcPct val="0"/>
              </a:spcBef>
              <a:spcAft>
                <a:spcPct val="0"/>
              </a:spcAft>
              <a:defRPr>
                <a:solidFill>
                  <a:schemeClr val="tx1"/>
                </a:solidFill>
                <a:latin typeface="Arial" panose="020B0604020202020204" pitchFamily="34" charset="0"/>
              </a:defRPr>
            </a:lvl8pPr>
            <a:lvl9pPr marL="3851275" indent="-223838"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fld id="{9FBAC5BF-0193-4F56-8C0E-75F51A1E1FCB}" type="slidenum">
              <a:rPr lang="en-US" altLang="en-US" smtClean="0">
                <a:solidFill>
                  <a:srgbClr val="000000"/>
                </a:solidFill>
                <a:latin typeface="Tahoma" panose="020B0604030504040204" pitchFamily="34" charset="0"/>
              </a:rPr>
              <a:pPr eaLnBrk="0" fontAlgn="base" hangingPunct="0">
                <a:spcBef>
                  <a:spcPct val="0"/>
                </a:spcBef>
                <a:spcAft>
                  <a:spcPct val="0"/>
                </a:spcAft>
              </a:pPr>
              <a:t>19</a:t>
            </a:fld>
            <a:endParaRPr lang="en-US" altLang="en-US" smtClean="0">
              <a:solidFill>
                <a:srgbClr val="000000"/>
              </a:solidFill>
              <a:latin typeface="Tahoma" panose="020B060403050404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Segoe UI" panose="020B0502040204020203" pitchFamily="34" charset="0"/>
                <a:cs typeface="Segoe UI" panose="020B0502040204020203" pitchFamily="34" charset="0"/>
              </a:rPr>
              <a:t>This training supplements the University SAP on Slow Moving Vehicle’s which establishes proper safety procedures, identification, registration, parking, routes and access for Slow Moving Vehicle’s on or off university property.</a:t>
            </a:r>
          </a:p>
          <a:p>
            <a:pPr eaLnBrk="1" hangingPunct="1">
              <a:spcBef>
                <a:spcPct val="0"/>
              </a:spcBef>
            </a:pPr>
            <a:endParaRPr lang="en-US" altLang="en-US"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F5A8DEFB-2727-42CC-BFB4-869036FF7AAC}" type="slidenum">
              <a:rPr lang="en-US" altLang="en-US" smtClean="0">
                <a:latin typeface="Calibri" panose="020F0502020204030204" pitchFamily="34" charset="0"/>
              </a:rPr>
              <a:pPr fontAlgn="base">
                <a:spcBef>
                  <a:spcPct val="0"/>
                </a:spcBef>
                <a:spcAft>
                  <a:spcPct val="0"/>
                </a:spcAft>
              </a:pPr>
              <a:t>2</a:t>
            </a:fld>
            <a:endParaRPr lang="en-US" altLang="en-US" smtClean="0">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custDataLst>
              <p:tags r:id="rId1"/>
            </p:custDataLst>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fontAlgn="auto" hangingPunct="1">
              <a:spcBef>
                <a:spcPts val="0"/>
              </a:spcBef>
              <a:spcAft>
                <a:spcPts val="0"/>
              </a:spcAft>
              <a:defRPr/>
            </a:pPr>
            <a:r>
              <a:rPr lang="en-US" altLang="en-US" dirty="0" smtClean="0">
                <a:latin typeface="Segoe UI" panose="020B0502040204020203" pitchFamily="34" charset="0"/>
                <a:ea typeface="Segoe UI" panose="020B0502040204020203" pitchFamily="34" charset="0"/>
                <a:cs typeface="Segoe UI" panose="020B0502040204020203" pitchFamily="34" charset="0"/>
              </a:rPr>
              <a:t>Required</a:t>
            </a:r>
          </a:p>
          <a:p>
            <a:pPr marL="224851" indent="-224851" eaLnBrk="1" fontAlgn="auto" hangingPunct="1">
              <a:spcBef>
                <a:spcPts val="0"/>
              </a:spcBef>
              <a:spcAft>
                <a:spcPts val="0"/>
              </a:spcAft>
              <a:buFontTx/>
              <a:buAutoNum type="arabicPeriod"/>
              <a:defRPr/>
            </a:pPr>
            <a:r>
              <a:rPr lang="en-US" dirty="0" smtClean="0">
                <a:latin typeface="Segoe UI" panose="020B0502040204020203" pitchFamily="34" charset="0"/>
                <a:ea typeface="Segoe UI" panose="020B0502040204020203" pitchFamily="34" charset="0"/>
                <a:cs typeface="Segoe UI" panose="020B0502040204020203" pitchFamily="34" charset="0"/>
              </a:rPr>
              <a:t>Front turn signals</a:t>
            </a:r>
          </a:p>
          <a:p>
            <a:pPr marL="224851" indent="-224851" eaLnBrk="1" fontAlgn="auto" hangingPunct="1">
              <a:spcBef>
                <a:spcPts val="0"/>
              </a:spcBef>
              <a:spcAft>
                <a:spcPts val="0"/>
              </a:spcAft>
              <a:buFontTx/>
              <a:buAutoNum type="arabicPeriod"/>
              <a:defRPr/>
            </a:pPr>
            <a:r>
              <a:rPr lang="en-US" dirty="0" smtClean="0">
                <a:latin typeface="Segoe UI" panose="020B0502040204020203" pitchFamily="34" charset="0"/>
                <a:ea typeface="Segoe UI" panose="020B0502040204020203" pitchFamily="34" charset="0"/>
                <a:cs typeface="Segoe UI" panose="020B0502040204020203" pitchFamily="34" charset="0"/>
              </a:rPr>
              <a:t>Headlights (2), if operated after dusk or before dawn</a:t>
            </a:r>
          </a:p>
          <a:p>
            <a:pPr marL="224851" indent="-224851" eaLnBrk="1" fontAlgn="auto" hangingPunct="1">
              <a:spcBef>
                <a:spcPts val="0"/>
              </a:spcBef>
              <a:spcAft>
                <a:spcPts val="0"/>
              </a:spcAft>
              <a:buFontTx/>
              <a:buAutoNum type="arabicPeriod"/>
              <a:defRPr/>
            </a:pPr>
            <a:r>
              <a:rPr lang="en-US" dirty="0" smtClean="0">
                <a:latin typeface="Segoe UI" panose="020B0502040204020203" pitchFamily="34" charset="0"/>
                <a:ea typeface="Segoe UI" panose="020B0502040204020203" pitchFamily="34" charset="0"/>
                <a:cs typeface="Segoe UI" panose="020B0502040204020203" pitchFamily="34" charset="0"/>
              </a:rPr>
              <a:t>Mirrors- must have one of the following: rear view drivers side or interior rear view</a:t>
            </a:r>
          </a:p>
          <a:p>
            <a:pPr eaLnBrk="1" fontAlgn="auto" hangingPunct="1">
              <a:spcBef>
                <a:spcPts val="0"/>
              </a:spcBef>
              <a:spcAft>
                <a:spcPts val="0"/>
              </a:spcAft>
              <a:defRPr/>
            </a:pPr>
            <a:r>
              <a:rPr lang="en-US" dirty="0" smtClean="0">
                <a:latin typeface="Segoe UI" panose="020B0502040204020203" pitchFamily="34" charset="0"/>
                <a:ea typeface="Segoe UI" panose="020B0502040204020203" pitchFamily="34" charset="0"/>
                <a:cs typeface="Segoe UI" panose="020B0502040204020203" pitchFamily="34" charset="0"/>
              </a:rPr>
              <a:t>The Zero-turn mower is excluded from these three requirements.</a:t>
            </a:r>
            <a:endParaRPr lang="en-US" dirty="0" smtClean="0"/>
          </a:p>
          <a:p>
            <a:pPr eaLnBrk="1" fontAlgn="auto" hangingPunct="1">
              <a:spcBef>
                <a:spcPts val="0"/>
              </a:spcBef>
              <a:spcAft>
                <a:spcPts val="0"/>
              </a:spcAft>
              <a:defRPr/>
            </a:pPr>
            <a:endParaRPr lang="en-US" altLang="en-US" dirty="0"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0250" indent="-280988">
              <a:defRPr>
                <a:solidFill>
                  <a:schemeClr val="tx1"/>
                </a:solidFill>
                <a:latin typeface="Arial" panose="020B0604020202020204" pitchFamily="34" charset="0"/>
              </a:defRPr>
            </a:lvl2pPr>
            <a:lvl3pPr marL="1123950" indent="-223838">
              <a:defRPr>
                <a:solidFill>
                  <a:schemeClr val="tx1"/>
                </a:solidFill>
                <a:latin typeface="Arial" panose="020B0604020202020204" pitchFamily="34" charset="0"/>
              </a:defRPr>
            </a:lvl3pPr>
            <a:lvl4pPr marL="1573213" indent="-223838">
              <a:defRPr>
                <a:solidFill>
                  <a:schemeClr val="tx1"/>
                </a:solidFill>
                <a:latin typeface="Arial" panose="020B0604020202020204" pitchFamily="34" charset="0"/>
              </a:defRPr>
            </a:lvl4pPr>
            <a:lvl5pPr marL="2022475" indent="-223838">
              <a:defRPr>
                <a:solidFill>
                  <a:schemeClr val="tx1"/>
                </a:solidFill>
                <a:latin typeface="Arial" panose="020B0604020202020204" pitchFamily="34" charset="0"/>
              </a:defRPr>
            </a:lvl5pPr>
            <a:lvl6pPr marL="2479675" indent="-223838" eaLnBrk="0" fontAlgn="base" hangingPunct="0">
              <a:spcBef>
                <a:spcPct val="0"/>
              </a:spcBef>
              <a:spcAft>
                <a:spcPct val="0"/>
              </a:spcAft>
              <a:defRPr>
                <a:solidFill>
                  <a:schemeClr val="tx1"/>
                </a:solidFill>
                <a:latin typeface="Arial" panose="020B0604020202020204" pitchFamily="34" charset="0"/>
              </a:defRPr>
            </a:lvl6pPr>
            <a:lvl7pPr marL="2936875" indent="-223838" eaLnBrk="0" fontAlgn="base" hangingPunct="0">
              <a:spcBef>
                <a:spcPct val="0"/>
              </a:spcBef>
              <a:spcAft>
                <a:spcPct val="0"/>
              </a:spcAft>
              <a:defRPr>
                <a:solidFill>
                  <a:schemeClr val="tx1"/>
                </a:solidFill>
                <a:latin typeface="Arial" panose="020B0604020202020204" pitchFamily="34" charset="0"/>
              </a:defRPr>
            </a:lvl7pPr>
            <a:lvl8pPr marL="3394075" indent="-223838" eaLnBrk="0" fontAlgn="base" hangingPunct="0">
              <a:spcBef>
                <a:spcPct val="0"/>
              </a:spcBef>
              <a:spcAft>
                <a:spcPct val="0"/>
              </a:spcAft>
              <a:defRPr>
                <a:solidFill>
                  <a:schemeClr val="tx1"/>
                </a:solidFill>
                <a:latin typeface="Arial" panose="020B0604020202020204" pitchFamily="34" charset="0"/>
              </a:defRPr>
            </a:lvl8pPr>
            <a:lvl9pPr marL="3851275" indent="-223838"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fld id="{543846B0-844F-4C8A-9C1D-4E04EE119FA7}" type="slidenum">
              <a:rPr lang="en-US" altLang="en-US" smtClean="0">
                <a:solidFill>
                  <a:srgbClr val="000000"/>
                </a:solidFill>
                <a:latin typeface="Tahoma" panose="020B0604030504040204" pitchFamily="34" charset="0"/>
              </a:rPr>
              <a:pPr eaLnBrk="0" fontAlgn="base" hangingPunct="0">
                <a:spcBef>
                  <a:spcPct val="0"/>
                </a:spcBef>
                <a:spcAft>
                  <a:spcPct val="0"/>
                </a:spcAft>
              </a:pPr>
              <a:t>20</a:t>
            </a:fld>
            <a:endParaRPr lang="en-US" altLang="en-US" smtClean="0">
              <a:solidFill>
                <a:srgbClr val="000000"/>
              </a:solidFill>
              <a:latin typeface="Tahoma" panose="020B060403050404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custDataLst>
              <p:tags r:id="rId1"/>
            </p:custDataLst>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fontAlgn="auto" hangingPunct="1">
              <a:spcBef>
                <a:spcPts val="0"/>
              </a:spcBef>
              <a:spcAft>
                <a:spcPts val="0"/>
              </a:spcAft>
              <a:defRPr/>
            </a:pPr>
            <a:r>
              <a:rPr lang="en-US" altLang="en-US" dirty="0" smtClean="0">
                <a:latin typeface="Segoe UI" panose="020B0502040204020203" pitchFamily="34" charset="0"/>
                <a:ea typeface="Segoe UI" panose="020B0502040204020203" pitchFamily="34" charset="0"/>
                <a:cs typeface="Segoe UI" panose="020B0502040204020203" pitchFamily="34" charset="0"/>
              </a:rPr>
              <a:t>Required</a:t>
            </a:r>
          </a:p>
          <a:p>
            <a:pPr marL="224851" indent="-224851" eaLnBrk="1" fontAlgn="auto" hangingPunct="1">
              <a:spcBef>
                <a:spcPts val="0"/>
              </a:spcBef>
              <a:spcAft>
                <a:spcPts val="0"/>
              </a:spcAft>
              <a:buFont typeface="+mj-lt"/>
              <a:buAutoNum type="arabicPeriod"/>
              <a:defRPr/>
            </a:pPr>
            <a:r>
              <a:rPr lang="en-US" altLang="en-US" dirty="0" smtClean="0">
                <a:latin typeface="Segoe UI" panose="020B0502040204020203" pitchFamily="34" charset="0"/>
                <a:ea typeface="Segoe UI" panose="020B0502040204020203" pitchFamily="34" charset="0"/>
                <a:cs typeface="Segoe UI" panose="020B0502040204020203" pitchFamily="34" charset="0"/>
              </a:rPr>
              <a:t>Rear turn signals</a:t>
            </a:r>
          </a:p>
          <a:p>
            <a:pPr marL="224851" indent="-224851" eaLnBrk="1" fontAlgn="auto" hangingPunct="1">
              <a:spcBef>
                <a:spcPts val="0"/>
              </a:spcBef>
              <a:spcAft>
                <a:spcPts val="0"/>
              </a:spcAft>
              <a:buFont typeface="+mj-lt"/>
              <a:buAutoNum type="arabicPeriod"/>
              <a:defRPr/>
            </a:pPr>
            <a:r>
              <a:rPr lang="en-US" altLang="en-US" dirty="0" smtClean="0">
                <a:latin typeface="Segoe UI" panose="020B0502040204020203" pitchFamily="34" charset="0"/>
                <a:ea typeface="Segoe UI" panose="020B0502040204020203" pitchFamily="34" charset="0"/>
                <a:cs typeface="Segoe UI" panose="020B0502040204020203" pitchFamily="34" charset="0"/>
              </a:rPr>
              <a:t>Rear stoplights/tail lamps</a:t>
            </a:r>
          </a:p>
          <a:p>
            <a:pPr marL="224851" indent="-224851" eaLnBrk="1" fontAlgn="auto" hangingPunct="1">
              <a:spcBef>
                <a:spcPts val="0"/>
              </a:spcBef>
              <a:spcAft>
                <a:spcPts val="0"/>
              </a:spcAft>
              <a:buFont typeface="+mj-lt"/>
              <a:buAutoNum type="arabicPeriod"/>
              <a:defRPr/>
            </a:pPr>
            <a:r>
              <a:rPr lang="en-US" altLang="en-US" dirty="0" smtClean="0">
                <a:latin typeface="Segoe UI" panose="020B0502040204020203" pitchFamily="34" charset="0"/>
                <a:ea typeface="Segoe UI" panose="020B0502040204020203" pitchFamily="34" charset="0"/>
                <a:cs typeface="Segoe UI" panose="020B0502040204020203" pitchFamily="34" charset="0"/>
              </a:rPr>
              <a:t>Slow moving triangle</a:t>
            </a:r>
          </a:p>
          <a:p>
            <a:pPr eaLnBrk="1" fontAlgn="auto" hangingPunct="1">
              <a:spcBef>
                <a:spcPts val="0"/>
              </a:spcBef>
              <a:spcAft>
                <a:spcPts val="0"/>
              </a:spcAft>
              <a:defRPr/>
            </a:pPr>
            <a:r>
              <a:rPr lang="en-US" dirty="0" smtClean="0">
                <a:latin typeface="Segoe UI" panose="020B0502040204020203" pitchFamily="34" charset="0"/>
                <a:ea typeface="Segoe UI" panose="020B0502040204020203" pitchFamily="34" charset="0"/>
                <a:cs typeface="Segoe UI" panose="020B0502040204020203" pitchFamily="34" charset="0"/>
              </a:rPr>
              <a:t>The Zero-turn mower is excluded from these requirements but must have a slow moving triangle.</a:t>
            </a:r>
          </a:p>
          <a:p>
            <a:pPr eaLnBrk="1" fontAlgn="auto" hangingPunct="1">
              <a:spcBef>
                <a:spcPts val="0"/>
              </a:spcBef>
              <a:spcAft>
                <a:spcPts val="0"/>
              </a:spcAft>
              <a:buFont typeface="+mj-lt"/>
              <a:buNone/>
              <a:defRPr/>
            </a:pPr>
            <a:endParaRPr lang="en-US" altLang="en-US" dirty="0" smtClean="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0250" indent="-280988">
              <a:defRPr>
                <a:solidFill>
                  <a:schemeClr val="tx1"/>
                </a:solidFill>
                <a:latin typeface="Arial" panose="020B0604020202020204" pitchFamily="34" charset="0"/>
              </a:defRPr>
            </a:lvl2pPr>
            <a:lvl3pPr marL="1123950" indent="-223838">
              <a:defRPr>
                <a:solidFill>
                  <a:schemeClr val="tx1"/>
                </a:solidFill>
                <a:latin typeface="Arial" panose="020B0604020202020204" pitchFamily="34" charset="0"/>
              </a:defRPr>
            </a:lvl3pPr>
            <a:lvl4pPr marL="1573213" indent="-223838">
              <a:defRPr>
                <a:solidFill>
                  <a:schemeClr val="tx1"/>
                </a:solidFill>
                <a:latin typeface="Arial" panose="020B0604020202020204" pitchFamily="34" charset="0"/>
              </a:defRPr>
            </a:lvl4pPr>
            <a:lvl5pPr marL="2022475" indent="-223838">
              <a:defRPr>
                <a:solidFill>
                  <a:schemeClr val="tx1"/>
                </a:solidFill>
                <a:latin typeface="Arial" panose="020B0604020202020204" pitchFamily="34" charset="0"/>
              </a:defRPr>
            </a:lvl5pPr>
            <a:lvl6pPr marL="2479675" indent="-223838" eaLnBrk="0" fontAlgn="base" hangingPunct="0">
              <a:spcBef>
                <a:spcPct val="0"/>
              </a:spcBef>
              <a:spcAft>
                <a:spcPct val="0"/>
              </a:spcAft>
              <a:defRPr>
                <a:solidFill>
                  <a:schemeClr val="tx1"/>
                </a:solidFill>
                <a:latin typeface="Arial" panose="020B0604020202020204" pitchFamily="34" charset="0"/>
              </a:defRPr>
            </a:lvl6pPr>
            <a:lvl7pPr marL="2936875" indent="-223838" eaLnBrk="0" fontAlgn="base" hangingPunct="0">
              <a:spcBef>
                <a:spcPct val="0"/>
              </a:spcBef>
              <a:spcAft>
                <a:spcPct val="0"/>
              </a:spcAft>
              <a:defRPr>
                <a:solidFill>
                  <a:schemeClr val="tx1"/>
                </a:solidFill>
                <a:latin typeface="Arial" panose="020B0604020202020204" pitchFamily="34" charset="0"/>
              </a:defRPr>
            </a:lvl7pPr>
            <a:lvl8pPr marL="3394075" indent="-223838" eaLnBrk="0" fontAlgn="base" hangingPunct="0">
              <a:spcBef>
                <a:spcPct val="0"/>
              </a:spcBef>
              <a:spcAft>
                <a:spcPct val="0"/>
              </a:spcAft>
              <a:defRPr>
                <a:solidFill>
                  <a:schemeClr val="tx1"/>
                </a:solidFill>
                <a:latin typeface="Arial" panose="020B0604020202020204" pitchFamily="34" charset="0"/>
              </a:defRPr>
            </a:lvl8pPr>
            <a:lvl9pPr marL="3851275" indent="-223838"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fld id="{C2441353-6D68-4FB3-8A16-6C06F7BBC6C0}" type="slidenum">
              <a:rPr lang="en-US" altLang="en-US" smtClean="0">
                <a:solidFill>
                  <a:srgbClr val="000000"/>
                </a:solidFill>
                <a:latin typeface="Tahoma" panose="020B0604030504040204" pitchFamily="34" charset="0"/>
              </a:rPr>
              <a:pPr eaLnBrk="0" fontAlgn="base" hangingPunct="0">
                <a:spcBef>
                  <a:spcPct val="0"/>
                </a:spcBef>
                <a:spcAft>
                  <a:spcPct val="0"/>
                </a:spcAft>
              </a:pPr>
              <a:t>21</a:t>
            </a:fld>
            <a:endParaRPr lang="en-US" altLang="en-US" smtClean="0">
              <a:solidFill>
                <a:srgbClr val="000000"/>
              </a:solidFill>
              <a:latin typeface="Tahoma" panose="020B060403050404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custDataLst>
              <p:tags r:id="rId1"/>
            </p:custDataLst>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fontAlgn="auto" hangingPunct="1">
              <a:spcBef>
                <a:spcPts val="0"/>
              </a:spcBef>
              <a:spcAft>
                <a:spcPts val="0"/>
              </a:spcAft>
              <a:defRPr/>
            </a:pPr>
            <a:r>
              <a:rPr lang="en-US" altLang="en-US" dirty="0" smtClean="0">
                <a:latin typeface="Segoe UI" panose="020B0502040204020203" pitchFamily="34" charset="0"/>
                <a:ea typeface="Segoe UI" panose="020B0502040204020203" pitchFamily="34" charset="0"/>
                <a:cs typeface="Segoe UI" panose="020B0502040204020203" pitchFamily="34" charset="0"/>
              </a:rPr>
              <a:t>Required</a:t>
            </a:r>
          </a:p>
          <a:p>
            <a:pPr marL="224851" indent="-224851" eaLnBrk="1" fontAlgn="auto" hangingPunct="1">
              <a:spcBef>
                <a:spcPts val="0"/>
              </a:spcBef>
              <a:spcAft>
                <a:spcPts val="0"/>
              </a:spcAft>
              <a:buFont typeface="+mj-lt"/>
              <a:buAutoNum type="arabicPeriod"/>
              <a:defRPr/>
            </a:pPr>
            <a:r>
              <a:rPr lang="en-US" altLang="en-US" dirty="0" smtClean="0">
                <a:latin typeface="Segoe UI" panose="020B0502040204020203" pitchFamily="34" charset="0"/>
                <a:ea typeface="Segoe UI" panose="020B0502040204020203" pitchFamily="34" charset="0"/>
                <a:cs typeface="Segoe UI" panose="020B0502040204020203" pitchFamily="34" charset="0"/>
              </a:rPr>
              <a:t>Ignition/on-off key to prevent unauthorized use</a:t>
            </a:r>
          </a:p>
          <a:p>
            <a:pPr marL="224851" indent="-224851" eaLnBrk="1" fontAlgn="auto" hangingPunct="1">
              <a:spcBef>
                <a:spcPts val="0"/>
              </a:spcBef>
              <a:spcAft>
                <a:spcPts val="0"/>
              </a:spcAft>
              <a:buFont typeface="+mj-lt"/>
              <a:buAutoNum type="arabicPeriod"/>
              <a:defRPr/>
            </a:pPr>
            <a:r>
              <a:rPr lang="en-US" altLang="en-US" dirty="0" smtClean="0">
                <a:latin typeface="Segoe UI" panose="020B0502040204020203" pitchFamily="34" charset="0"/>
                <a:ea typeface="Segoe UI" panose="020B0502040204020203" pitchFamily="34" charset="0"/>
                <a:cs typeface="Segoe UI" panose="020B0502040204020203" pitchFamily="34" charset="0"/>
              </a:rPr>
              <a:t>Parking brake</a:t>
            </a:r>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0250" indent="-280988">
              <a:defRPr>
                <a:solidFill>
                  <a:schemeClr val="tx1"/>
                </a:solidFill>
                <a:latin typeface="Arial" panose="020B0604020202020204" pitchFamily="34" charset="0"/>
              </a:defRPr>
            </a:lvl2pPr>
            <a:lvl3pPr marL="1123950" indent="-223838">
              <a:defRPr>
                <a:solidFill>
                  <a:schemeClr val="tx1"/>
                </a:solidFill>
                <a:latin typeface="Arial" panose="020B0604020202020204" pitchFamily="34" charset="0"/>
              </a:defRPr>
            </a:lvl3pPr>
            <a:lvl4pPr marL="1573213" indent="-223838">
              <a:defRPr>
                <a:solidFill>
                  <a:schemeClr val="tx1"/>
                </a:solidFill>
                <a:latin typeface="Arial" panose="020B0604020202020204" pitchFamily="34" charset="0"/>
              </a:defRPr>
            </a:lvl4pPr>
            <a:lvl5pPr marL="2022475" indent="-223838">
              <a:defRPr>
                <a:solidFill>
                  <a:schemeClr val="tx1"/>
                </a:solidFill>
                <a:latin typeface="Arial" panose="020B0604020202020204" pitchFamily="34" charset="0"/>
              </a:defRPr>
            </a:lvl5pPr>
            <a:lvl6pPr marL="2479675" indent="-223838" eaLnBrk="0" fontAlgn="base" hangingPunct="0">
              <a:spcBef>
                <a:spcPct val="0"/>
              </a:spcBef>
              <a:spcAft>
                <a:spcPct val="0"/>
              </a:spcAft>
              <a:defRPr>
                <a:solidFill>
                  <a:schemeClr val="tx1"/>
                </a:solidFill>
                <a:latin typeface="Arial" panose="020B0604020202020204" pitchFamily="34" charset="0"/>
              </a:defRPr>
            </a:lvl6pPr>
            <a:lvl7pPr marL="2936875" indent="-223838" eaLnBrk="0" fontAlgn="base" hangingPunct="0">
              <a:spcBef>
                <a:spcPct val="0"/>
              </a:spcBef>
              <a:spcAft>
                <a:spcPct val="0"/>
              </a:spcAft>
              <a:defRPr>
                <a:solidFill>
                  <a:schemeClr val="tx1"/>
                </a:solidFill>
                <a:latin typeface="Arial" panose="020B0604020202020204" pitchFamily="34" charset="0"/>
              </a:defRPr>
            </a:lvl7pPr>
            <a:lvl8pPr marL="3394075" indent="-223838" eaLnBrk="0" fontAlgn="base" hangingPunct="0">
              <a:spcBef>
                <a:spcPct val="0"/>
              </a:spcBef>
              <a:spcAft>
                <a:spcPct val="0"/>
              </a:spcAft>
              <a:defRPr>
                <a:solidFill>
                  <a:schemeClr val="tx1"/>
                </a:solidFill>
                <a:latin typeface="Arial" panose="020B0604020202020204" pitchFamily="34" charset="0"/>
              </a:defRPr>
            </a:lvl8pPr>
            <a:lvl9pPr marL="3851275" indent="-223838"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fld id="{245D2528-1CBD-426E-9A15-2442AB48FC89}" type="slidenum">
              <a:rPr lang="en-US" altLang="en-US" smtClean="0">
                <a:solidFill>
                  <a:srgbClr val="000000"/>
                </a:solidFill>
                <a:latin typeface="Tahoma" panose="020B0604030504040204" pitchFamily="34" charset="0"/>
              </a:rPr>
              <a:pPr eaLnBrk="0" fontAlgn="base" hangingPunct="0">
                <a:spcBef>
                  <a:spcPct val="0"/>
                </a:spcBef>
                <a:spcAft>
                  <a:spcPct val="0"/>
                </a:spcAft>
              </a:pPr>
              <a:t>22</a:t>
            </a:fld>
            <a:endParaRPr lang="en-US" altLang="en-US" smtClean="0">
              <a:solidFill>
                <a:srgbClr val="000000"/>
              </a:solidFill>
              <a:latin typeface="Tahoma" panose="020B060403050404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custDataLst>
              <p:tags r:id="rId1"/>
            </p:custDataLst>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fontAlgn="auto" hangingPunct="1">
              <a:spcBef>
                <a:spcPts val="0"/>
              </a:spcBef>
              <a:spcAft>
                <a:spcPts val="0"/>
              </a:spcAft>
              <a:defRPr/>
            </a:pPr>
            <a:r>
              <a:rPr lang="en-US" altLang="en-US" dirty="0" smtClean="0">
                <a:latin typeface="Segoe UI" panose="020B0502040204020203" pitchFamily="34" charset="0"/>
                <a:ea typeface="Segoe UI" panose="020B0502040204020203" pitchFamily="34" charset="0"/>
                <a:cs typeface="Segoe UI" panose="020B0502040204020203" pitchFamily="34" charset="0"/>
              </a:rPr>
              <a:t>Recommended</a:t>
            </a:r>
          </a:p>
          <a:p>
            <a:pPr marL="224851" indent="-224851" eaLnBrk="1" fontAlgn="auto" hangingPunct="1">
              <a:spcBef>
                <a:spcPts val="0"/>
              </a:spcBef>
              <a:spcAft>
                <a:spcPts val="0"/>
              </a:spcAft>
              <a:buFont typeface="+mj-lt"/>
              <a:buAutoNum type="arabicPeriod"/>
              <a:defRPr/>
            </a:pPr>
            <a:r>
              <a:rPr lang="en-US" altLang="en-US" dirty="0" smtClean="0">
                <a:latin typeface="Segoe UI" panose="020B0502040204020203" pitchFamily="34" charset="0"/>
                <a:ea typeface="Segoe UI" panose="020B0502040204020203" pitchFamily="34" charset="0"/>
                <a:cs typeface="Segoe UI" panose="020B0502040204020203" pitchFamily="34" charset="0"/>
              </a:rPr>
              <a:t>Front flashing hazard lights</a:t>
            </a:r>
          </a:p>
          <a:p>
            <a:pPr marL="224851" indent="-224851" eaLnBrk="1" fontAlgn="auto" hangingPunct="1">
              <a:spcBef>
                <a:spcPts val="0"/>
              </a:spcBef>
              <a:spcAft>
                <a:spcPts val="0"/>
              </a:spcAft>
              <a:buFont typeface="+mj-lt"/>
              <a:buAutoNum type="arabicPeriod"/>
              <a:defRPr/>
            </a:pPr>
            <a:r>
              <a:rPr lang="en-US" altLang="en-US" dirty="0" smtClean="0">
                <a:latin typeface="Segoe UI" panose="020B0502040204020203" pitchFamily="34" charset="0"/>
                <a:ea typeface="Segoe UI" panose="020B0502040204020203" pitchFamily="34" charset="0"/>
                <a:cs typeface="Segoe UI" panose="020B0502040204020203" pitchFamily="34" charset="0"/>
              </a:rPr>
              <a:t>Windshield</a:t>
            </a:r>
          </a:p>
          <a:p>
            <a:pPr marL="224851" indent="-224851" eaLnBrk="1" fontAlgn="auto" hangingPunct="1">
              <a:spcBef>
                <a:spcPts val="0"/>
              </a:spcBef>
              <a:spcAft>
                <a:spcPts val="0"/>
              </a:spcAft>
              <a:buFont typeface="+mj-lt"/>
              <a:buAutoNum type="arabicPeriod"/>
              <a:defRPr/>
            </a:pPr>
            <a:r>
              <a:rPr lang="en-US" altLang="en-US" dirty="0" smtClean="0">
                <a:latin typeface="Segoe UI" panose="020B0502040204020203" pitchFamily="34" charset="0"/>
                <a:ea typeface="Segoe UI" panose="020B0502040204020203" pitchFamily="34" charset="0"/>
                <a:cs typeface="Segoe UI" panose="020B0502040204020203" pitchFamily="34" charset="0"/>
              </a:rPr>
              <a:t>Strobe/beacon light</a:t>
            </a:r>
          </a:p>
          <a:p>
            <a:pPr marL="224851" indent="-224851" eaLnBrk="1" fontAlgn="auto" hangingPunct="1">
              <a:spcBef>
                <a:spcPts val="0"/>
              </a:spcBef>
              <a:spcAft>
                <a:spcPts val="0"/>
              </a:spcAft>
              <a:buFont typeface="+mj-lt"/>
              <a:buAutoNum type="arabicPeriod"/>
              <a:defRPr/>
            </a:pPr>
            <a:r>
              <a:rPr lang="en-US" altLang="en-US" dirty="0" smtClean="0">
                <a:latin typeface="Segoe UI" panose="020B0502040204020203" pitchFamily="34" charset="0"/>
                <a:ea typeface="Segoe UI" panose="020B0502040204020203" pitchFamily="34" charset="0"/>
                <a:cs typeface="Segoe UI" panose="020B0502040204020203" pitchFamily="34" charset="0"/>
              </a:rPr>
              <a:t>Seatbelts (may not be optional on some Slow Moving Vehicles)</a:t>
            </a: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0250" indent="-280988">
              <a:defRPr>
                <a:solidFill>
                  <a:schemeClr val="tx1"/>
                </a:solidFill>
                <a:latin typeface="Arial" panose="020B0604020202020204" pitchFamily="34" charset="0"/>
              </a:defRPr>
            </a:lvl2pPr>
            <a:lvl3pPr marL="1123950" indent="-223838">
              <a:defRPr>
                <a:solidFill>
                  <a:schemeClr val="tx1"/>
                </a:solidFill>
                <a:latin typeface="Arial" panose="020B0604020202020204" pitchFamily="34" charset="0"/>
              </a:defRPr>
            </a:lvl3pPr>
            <a:lvl4pPr marL="1573213" indent="-223838">
              <a:defRPr>
                <a:solidFill>
                  <a:schemeClr val="tx1"/>
                </a:solidFill>
                <a:latin typeface="Arial" panose="020B0604020202020204" pitchFamily="34" charset="0"/>
              </a:defRPr>
            </a:lvl4pPr>
            <a:lvl5pPr marL="2022475" indent="-223838">
              <a:defRPr>
                <a:solidFill>
                  <a:schemeClr val="tx1"/>
                </a:solidFill>
                <a:latin typeface="Arial" panose="020B0604020202020204" pitchFamily="34" charset="0"/>
              </a:defRPr>
            </a:lvl5pPr>
            <a:lvl6pPr marL="2479675" indent="-223838" eaLnBrk="0" fontAlgn="base" hangingPunct="0">
              <a:spcBef>
                <a:spcPct val="0"/>
              </a:spcBef>
              <a:spcAft>
                <a:spcPct val="0"/>
              </a:spcAft>
              <a:defRPr>
                <a:solidFill>
                  <a:schemeClr val="tx1"/>
                </a:solidFill>
                <a:latin typeface="Arial" panose="020B0604020202020204" pitchFamily="34" charset="0"/>
              </a:defRPr>
            </a:lvl6pPr>
            <a:lvl7pPr marL="2936875" indent="-223838" eaLnBrk="0" fontAlgn="base" hangingPunct="0">
              <a:spcBef>
                <a:spcPct val="0"/>
              </a:spcBef>
              <a:spcAft>
                <a:spcPct val="0"/>
              </a:spcAft>
              <a:defRPr>
                <a:solidFill>
                  <a:schemeClr val="tx1"/>
                </a:solidFill>
                <a:latin typeface="Arial" panose="020B0604020202020204" pitchFamily="34" charset="0"/>
              </a:defRPr>
            </a:lvl7pPr>
            <a:lvl8pPr marL="3394075" indent="-223838" eaLnBrk="0" fontAlgn="base" hangingPunct="0">
              <a:spcBef>
                <a:spcPct val="0"/>
              </a:spcBef>
              <a:spcAft>
                <a:spcPct val="0"/>
              </a:spcAft>
              <a:defRPr>
                <a:solidFill>
                  <a:schemeClr val="tx1"/>
                </a:solidFill>
                <a:latin typeface="Arial" panose="020B0604020202020204" pitchFamily="34" charset="0"/>
              </a:defRPr>
            </a:lvl8pPr>
            <a:lvl9pPr marL="3851275" indent="-223838"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fld id="{F8642049-32DA-40D4-B7F3-3781B061ACAB}" type="slidenum">
              <a:rPr lang="en-US" altLang="en-US" smtClean="0">
                <a:solidFill>
                  <a:srgbClr val="000000"/>
                </a:solidFill>
                <a:latin typeface="Tahoma" panose="020B0604030504040204" pitchFamily="34" charset="0"/>
              </a:rPr>
              <a:pPr eaLnBrk="0" fontAlgn="base" hangingPunct="0">
                <a:spcBef>
                  <a:spcPct val="0"/>
                </a:spcBef>
                <a:spcAft>
                  <a:spcPct val="0"/>
                </a:spcAft>
              </a:pPr>
              <a:t>23</a:t>
            </a:fld>
            <a:endParaRPr lang="en-US" altLang="en-US" smtClean="0">
              <a:solidFill>
                <a:srgbClr val="000000"/>
              </a:solidFill>
              <a:latin typeface="Tahoma" panose="020B060403050404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custDataLst>
              <p:tags r:id="rId1"/>
            </p:custDataLst>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fontAlgn="auto" hangingPunct="1">
              <a:spcBef>
                <a:spcPts val="0"/>
              </a:spcBef>
              <a:spcAft>
                <a:spcPts val="0"/>
              </a:spcAft>
              <a:defRPr/>
            </a:pPr>
            <a:r>
              <a:rPr lang="en-US" altLang="en-US" dirty="0" smtClean="0">
                <a:latin typeface="Segoe UI" panose="020B0502040204020203" pitchFamily="34" charset="0"/>
                <a:ea typeface="Segoe UI" panose="020B0502040204020203" pitchFamily="34" charset="0"/>
                <a:cs typeface="Segoe UI" panose="020B0502040204020203" pitchFamily="34" charset="0"/>
              </a:rPr>
              <a:t>Recommended</a:t>
            </a:r>
          </a:p>
          <a:p>
            <a:pPr marL="224851" indent="-224851" eaLnBrk="1" fontAlgn="auto" hangingPunct="1">
              <a:spcBef>
                <a:spcPts val="0"/>
              </a:spcBef>
              <a:spcAft>
                <a:spcPts val="0"/>
              </a:spcAft>
              <a:buFont typeface="+mj-lt"/>
              <a:buAutoNum type="arabicPeriod"/>
              <a:defRPr/>
            </a:pPr>
            <a:r>
              <a:rPr lang="en-US" altLang="en-US" dirty="0" smtClean="0">
                <a:latin typeface="Segoe UI" panose="020B0502040204020203" pitchFamily="34" charset="0"/>
                <a:ea typeface="Segoe UI" panose="020B0502040204020203" pitchFamily="34" charset="0"/>
                <a:cs typeface="Segoe UI" panose="020B0502040204020203" pitchFamily="34" charset="0"/>
              </a:rPr>
              <a:t>Rear flashing hazard lights</a:t>
            </a:r>
          </a:p>
          <a:p>
            <a:pPr marL="224851" indent="-224851" eaLnBrk="1" fontAlgn="auto" hangingPunct="1">
              <a:spcBef>
                <a:spcPts val="0"/>
              </a:spcBef>
              <a:spcAft>
                <a:spcPts val="0"/>
              </a:spcAft>
              <a:buFont typeface="+mj-lt"/>
              <a:buAutoNum type="arabicPeriod"/>
              <a:defRPr/>
            </a:pPr>
            <a:r>
              <a:rPr lang="en-US" altLang="en-US" dirty="0" smtClean="0">
                <a:latin typeface="Segoe UI" panose="020B0502040204020203" pitchFamily="34" charset="0"/>
                <a:ea typeface="Segoe UI" panose="020B0502040204020203" pitchFamily="34" charset="0"/>
                <a:cs typeface="Segoe UI" panose="020B0502040204020203" pitchFamily="34" charset="0"/>
              </a:rPr>
              <a:t>Audible back-up alarm</a:t>
            </a:r>
          </a:p>
          <a:p>
            <a:pPr marL="224851" indent="-224851" eaLnBrk="1" fontAlgn="auto" hangingPunct="1">
              <a:spcBef>
                <a:spcPts val="0"/>
              </a:spcBef>
              <a:spcAft>
                <a:spcPts val="0"/>
              </a:spcAft>
              <a:buFont typeface="+mj-lt"/>
              <a:buAutoNum type="arabicPeriod"/>
              <a:defRPr/>
            </a:pPr>
            <a:r>
              <a:rPr lang="en-US" altLang="en-US" dirty="0" smtClean="0">
                <a:latin typeface="Segoe UI" panose="020B0502040204020203" pitchFamily="34" charset="0"/>
                <a:ea typeface="Segoe UI" panose="020B0502040204020203" pitchFamily="34" charset="0"/>
                <a:cs typeface="Segoe UI" panose="020B0502040204020203" pitchFamily="34" charset="0"/>
              </a:rPr>
              <a:t>Strobe/beacon light</a:t>
            </a:r>
          </a:p>
          <a:p>
            <a:pPr marL="224851" indent="-224851" eaLnBrk="1" fontAlgn="auto" hangingPunct="1">
              <a:spcBef>
                <a:spcPts val="0"/>
              </a:spcBef>
              <a:spcAft>
                <a:spcPts val="0"/>
              </a:spcAft>
              <a:buFont typeface="+mj-lt"/>
              <a:buAutoNum type="arabicPeriod"/>
              <a:defRPr/>
            </a:pPr>
            <a:endParaRPr lang="en-US" altLang="en-US" dirty="0" smtClean="0"/>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0250" indent="-280988">
              <a:defRPr>
                <a:solidFill>
                  <a:schemeClr val="tx1"/>
                </a:solidFill>
                <a:latin typeface="Arial" panose="020B0604020202020204" pitchFamily="34" charset="0"/>
              </a:defRPr>
            </a:lvl2pPr>
            <a:lvl3pPr marL="1123950" indent="-223838">
              <a:defRPr>
                <a:solidFill>
                  <a:schemeClr val="tx1"/>
                </a:solidFill>
                <a:latin typeface="Arial" panose="020B0604020202020204" pitchFamily="34" charset="0"/>
              </a:defRPr>
            </a:lvl3pPr>
            <a:lvl4pPr marL="1573213" indent="-223838">
              <a:defRPr>
                <a:solidFill>
                  <a:schemeClr val="tx1"/>
                </a:solidFill>
                <a:latin typeface="Arial" panose="020B0604020202020204" pitchFamily="34" charset="0"/>
              </a:defRPr>
            </a:lvl4pPr>
            <a:lvl5pPr marL="2022475" indent="-223838">
              <a:defRPr>
                <a:solidFill>
                  <a:schemeClr val="tx1"/>
                </a:solidFill>
                <a:latin typeface="Arial" panose="020B0604020202020204" pitchFamily="34" charset="0"/>
              </a:defRPr>
            </a:lvl5pPr>
            <a:lvl6pPr marL="2479675" indent="-223838" eaLnBrk="0" fontAlgn="base" hangingPunct="0">
              <a:spcBef>
                <a:spcPct val="0"/>
              </a:spcBef>
              <a:spcAft>
                <a:spcPct val="0"/>
              </a:spcAft>
              <a:defRPr>
                <a:solidFill>
                  <a:schemeClr val="tx1"/>
                </a:solidFill>
                <a:latin typeface="Arial" panose="020B0604020202020204" pitchFamily="34" charset="0"/>
              </a:defRPr>
            </a:lvl6pPr>
            <a:lvl7pPr marL="2936875" indent="-223838" eaLnBrk="0" fontAlgn="base" hangingPunct="0">
              <a:spcBef>
                <a:spcPct val="0"/>
              </a:spcBef>
              <a:spcAft>
                <a:spcPct val="0"/>
              </a:spcAft>
              <a:defRPr>
                <a:solidFill>
                  <a:schemeClr val="tx1"/>
                </a:solidFill>
                <a:latin typeface="Arial" panose="020B0604020202020204" pitchFamily="34" charset="0"/>
              </a:defRPr>
            </a:lvl7pPr>
            <a:lvl8pPr marL="3394075" indent="-223838" eaLnBrk="0" fontAlgn="base" hangingPunct="0">
              <a:spcBef>
                <a:spcPct val="0"/>
              </a:spcBef>
              <a:spcAft>
                <a:spcPct val="0"/>
              </a:spcAft>
              <a:defRPr>
                <a:solidFill>
                  <a:schemeClr val="tx1"/>
                </a:solidFill>
                <a:latin typeface="Arial" panose="020B0604020202020204" pitchFamily="34" charset="0"/>
              </a:defRPr>
            </a:lvl8pPr>
            <a:lvl9pPr marL="3851275" indent="-223838"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fld id="{AA5A35F5-3CBC-4C55-895C-B02244F1558E}" type="slidenum">
              <a:rPr lang="en-US" altLang="en-US" smtClean="0">
                <a:solidFill>
                  <a:srgbClr val="000000"/>
                </a:solidFill>
                <a:latin typeface="Tahoma" panose="020B0604030504040204" pitchFamily="34" charset="0"/>
              </a:rPr>
              <a:pPr eaLnBrk="0" fontAlgn="base" hangingPunct="0">
                <a:spcBef>
                  <a:spcPct val="0"/>
                </a:spcBef>
                <a:spcAft>
                  <a:spcPct val="0"/>
                </a:spcAft>
              </a:pPr>
              <a:t>24</a:t>
            </a:fld>
            <a:endParaRPr lang="en-US" altLang="en-US" smtClean="0">
              <a:solidFill>
                <a:srgbClr val="000000"/>
              </a:solidFill>
              <a:latin typeface="Tahoma" panose="020B060403050404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custDataLst>
              <p:tags r:id="rId1"/>
            </p:custDataLst>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fontAlgn="auto" hangingPunct="1">
              <a:spcBef>
                <a:spcPts val="0"/>
              </a:spcBef>
              <a:spcAft>
                <a:spcPts val="0"/>
              </a:spcAft>
              <a:defRPr/>
            </a:pPr>
            <a:r>
              <a:rPr lang="en-US" altLang="en-US" dirty="0" smtClean="0">
                <a:latin typeface="Segoe UI" panose="020B0502040204020203" pitchFamily="34" charset="0"/>
                <a:ea typeface="Segoe UI" panose="020B0502040204020203" pitchFamily="34" charset="0"/>
                <a:cs typeface="Segoe UI" panose="020B0502040204020203" pitchFamily="34" charset="0"/>
              </a:rPr>
              <a:t>Recommended</a:t>
            </a:r>
          </a:p>
          <a:p>
            <a:pPr marL="224851" indent="-224851" eaLnBrk="1" fontAlgn="auto" hangingPunct="1">
              <a:spcBef>
                <a:spcPts val="0"/>
              </a:spcBef>
              <a:spcAft>
                <a:spcPts val="0"/>
              </a:spcAft>
              <a:buFont typeface="+mj-lt"/>
              <a:buAutoNum type="arabicPeriod"/>
              <a:defRPr/>
            </a:pPr>
            <a:r>
              <a:rPr lang="en-US" altLang="en-US" dirty="0" smtClean="0">
                <a:latin typeface="Segoe UI" panose="020B0502040204020203" pitchFamily="34" charset="0"/>
                <a:ea typeface="Segoe UI" panose="020B0502040204020203" pitchFamily="34" charset="0"/>
                <a:cs typeface="Segoe UI" panose="020B0502040204020203" pitchFamily="34" charset="0"/>
              </a:rPr>
              <a:t>Horn</a:t>
            </a:r>
          </a:p>
          <a:p>
            <a:pPr marL="224851" indent="-224851" eaLnBrk="1" fontAlgn="auto" hangingPunct="1">
              <a:spcBef>
                <a:spcPts val="0"/>
              </a:spcBef>
              <a:spcAft>
                <a:spcPts val="0"/>
              </a:spcAft>
              <a:buFont typeface="+mj-lt"/>
              <a:buAutoNum type="arabicPeriod"/>
              <a:defRPr/>
            </a:pPr>
            <a:r>
              <a:rPr lang="en-US" altLang="en-US" dirty="0" smtClean="0">
                <a:latin typeface="Segoe UI" panose="020B0502040204020203" pitchFamily="34" charset="0"/>
                <a:ea typeface="Segoe UI" panose="020B0502040204020203" pitchFamily="34" charset="0"/>
                <a:cs typeface="Segoe UI" panose="020B0502040204020203" pitchFamily="34" charset="0"/>
              </a:rPr>
              <a:t>Doors/steering wheel locks</a:t>
            </a: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0250" indent="-280988">
              <a:defRPr>
                <a:solidFill>
                  <a:schemeClr val="tx1"/>
                </a:solidFill>
                <a:latin typeface="Arial" panose="020B0604020202020204" pitchFamily="34" charset="0"/>
              </a:defRPr>
            </a:lvl2pPr>
            <a:lvl3pPr marL="1123950" indent="-223838">
              <a:defRPr>
                <a:solidFill>
                  <a:schemeClr val="tx1"/>
                </a:solidFill>
                <a:latin typeface="Arial" panose="020B0604020202020204" pitchFamily="34" charset="0"/>
              </a:defRPr>
            </a:lvl3pPr>
            <a:lvl4pPr marL="1573213" indent="-223838">
              <a:defRPr>
                <a:solidFill>
                  <a:schemeClr val="tx1"/>
                </a:solidFill>
                <a:latin typeface="Arial" panose="020B0604020202020204" pitchFamily="34" charset="0"/>
              </a:defRPr>
            </a:lvl4pPr>
            <a:lvl5pPr marL="2022475" indent="-223838">
              <a:defRPr>
                <a:solidFill>
                  <a:schemeClr val="tx1"/>
                </a:solidFill>
                <a:latin typeface="Arial" panose="020B0604020202020204" pitchFamily="34" charset="0"/>
              </a:defRPr>
            </a:lvl5pPr>
            <a:lvl6pPr marL="2479675" indent="-223838" eaLnBrk="0" fontAlgn="base" hangingPunct="0">
              <a:spcBef>
                <a:spcPct val="0"/>
              </a:spcBef>
              <a:spcAft>
                <a:spcPct val="0"/>
              </a:spcAft>
              <a:defRPr>
                <a:solidFill>
                  <a:schemeClr val="tx1"/>
                </a:solidFill>
                <a:latin typeface="Arial" panose="020B0604020202020204" pitchFamily="34" charset="0"/>
              </a:defRPr>
            </a:lvl6pPr>
            <a:lvl7pPr marL="2936875" indent="-223838" eaLnBrk="0" fontAlgn="base" hangingPunct="0">
              <a:spcBef>
                <a:spcPct val="0"/>
              </a:spcBef>
              <a:spcAft>
                <a:spcPct val="0"/>
              </a:spcAft>
              <a:defRPr>
                <a:solidFill>
                  <a:schemeClr val="tx1"/>
                </a:solidFill>
                <a:latin typeface="Arial" panose="020B0604020202020204" pitchFamily="34" charset="0"/>
              </a:defRPr>
            </a:lvl7pPr>
            <a:lvl8pPr marL="3394075" indent="-223838" eaLnBrk="0" fontAlgn="base" hangingPunct="0">
              <a:spcBef>
                <a:spcPct val="0"/>
              </a:spcBef>
              <a:spcAft>
                <a:spcPct val="0"/>
              </a:spcAft>
              <a:defRPr>
                <a:solidFill>
                  <a:schemeClr val="tx1"/>
                </a:solidFill>
                <a:latin typeface="Arial" panose="020B0604020202020204" pitchFamily="34" charset="0"/>
              </a:defRPr>
            </a:lvl8pPr>
            <a:lvl9pPr marL="3851275" indent="-223838"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fld id="{CDCC5FC4-DD36-4AFE-95C9-24190B443A3A}" type="slidenum">
              <a:rPr lang="en-US" altLang="en-US" smtClean="0">
                <a:solidFill>
                  <a:srgbClr val="000000"/>
                </a:solidFill>
                <a:latin typeface="Tahoma" panose="020B0604030504040204" pitchFamily="34" charset="0"/>
              </a:rPr>
              <a:pPr eaLnBrk="0" fontAlgn="base" hangingPunct="0">
                <a:spcBef>
                  <a:spcPct val="0"/>
                </a:spcBef>
                <a:spcAft>
                  <a:spcPct val="0"/>
                </a:spcAft>
              </a:pPr>
              <a:t>25</a:t>
            </a:fld>
            <a:endParaRPr lang="en-US" altLang="en-US" smtClean="0">
              <a:solidFill>
                <a:srgbClr val="000000"/>
              </a:solidFill>
              <a:latin typeface="Tahoma" panose="020B060403050404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Segoe UI" panose="020B0502040204020203" pitchFamily="34" charset="0"/>
                <a:cs typeface="Segoe UI" panose="020B0502040204020203" pitchFamily="34" charset="0"/>
              </a:rPr>
              <a:t>Safety</a:t>
            </a:r>
          </a:p>
          <a:p>
            <a:pPr eaLnBrk="1" hangingPunct="1">
              <a:spcBef>
                <a:spcPct val="0"/>
              </a:spcBef>
            </a:pPr>
            <a:r>
              <a:rPr lang="en-US" altLang="en-US" smtClean="0">
                <a:latin typeface="Segoe UI" panose="020B0502040204020203" pitchFamily="34" charset="0"/>
                <a:cs typeface="Segoe UI" panose="020B0502040204020203" pitchFamily="34" charset="0"/>
              </a:rPr>
              <a:t>The following outlines procedures for the safe operation of Slow Moving Vehicles: </a:t>
            </a:r>
          </a:p>
          <a:p>
            <a:pPr eaLnBrk="1" hangingPunct="1">
              <a:spcBef>
                <a:spcPct val="0"/>
              </a:spcBef>
            </a:pPr>
            <a:endParaRPr lang="en-US" altLang="en-US" smtClean="0"/>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0250" indent="-280988">
              <a:defRPr>
                <a:solidFill>
                  <a:schemeClr val="tx1"/>
                </a:solidFill>
                <a:latin typeface="Arial" panose="020B0604020202020204" pitchFamily="34" charset="0"/>
              </a:defRPr>
            </a:lvl2pPr>
            <a:lvl3pPr marL="1123950" indent="-223838">
              <a:defRPr>
                <a:solidFill>
                  <a:schemeClr val="tx1"/>
                </a:solidFill>
                <a:latin typeface="Arial" panose="020B0604020202020204" pitchFamily="34" charset="0"/>
              </a:defRPr>
            </a:lvl3pPr>
            <a:lvl4pPr marL="1573213" indent="-223838">
              <a:defRPr>
                <a:solidFill>
                  <a:schemeClr val="tx1"/>
                </a:solidFill>
                <a:latin typeface="Arial" panose="020B0604020202020204" pitchFamily="34" charset="0"/>
              </a:defRPr>
            </a:lvl4pPr>
            <a:lvl5pPr marL="2022475" indent="-223838">
              <a:defRPr>
                <a:solidFill>
                  <a:schemeClr val="tx1"/>
                </a:solidFill>
                <a:latin typeface="Arial" panose="020B0604020202020204" pitchFamily="34" charset="0"/>
              </a:defRPr>
            </a:lvl5pPr>
            <a:lvl6pPr marL="2479675" indent="-223838" eaLnBrk="0" fontAlgn="base" hangingPunct="0">
              <a:spcBef>
                <a:spcPct val="0"/>
              </a:spcBef>
              <a:spcAft>
                <a:spcPct val="0"/>
              </a:spcAft>
              <a:defRPr>
                <a:solidFill>
                  <a:schemeClr val="tx1"/>
                </a:solidFill>
                <a:latin typeface="Arial" panose="020B0604020202020204" pitchFamily="34" charset="0"/>
              </a:defRPr>
            </a:lvl6pPr>
            <a:lvl7pPr marL="2936875" indent="-223838" eaLnBrk="0" fontAlgn="base" hangingPunct="0">
              <a:spcBef>
                <a:spcPct val="0"/>
              </a:spcBef>
              <a:spcAft>
                <a:spcPct val="0"/>
              </a:spcAft>
              <a:defRPr>
                <a:solidFill>
                  <a:schemeClr val="tx1"/>
                </a:solidFill>
                <a:latin typeface="Arial" panose="020B0604020202020204" pitchFamily="34" charset="0"/>
              </a:defRPr>
            </a:lvl7pPr>
            <a:lvl8pPr marL="3394075" indent="-223838" eaLnBrk="0" fontAlgn="base" hangingPunct="0">
              <a:spcBef>
                <a:spcPct val="0"/>
              </a:spcBef>
              <a:spcAft>
                <a:spcPct val="0"/>
              </a:spcAft>
              <a:defRPr>
                <a:solidFill>
                  <a:schemeClr val="tx1"/>
                </a:solidFill>
                <a:latin typeface="Arial" panose="020B0604020202020204" pitchFamily="34" charset="0"/>
              </a:defRPr>
            </a:lvl8pPr>
            <a:lvl9pPr marL="3851275" indent="-223838"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fld id="{A866C680-1ED4-42DE-BCE9-96C4F58900B1}" type="slidenum">
              <a:rPr lang="en-US" altLang="en-US" smtClean="0">
                <a:solidFill>
                  <a:srgbClr val="000000"/>
                </a:solidFill>
                <a:latin typeface="Tahoma" panose="020B0604030504040204" pitchFamily="34" charset="0"/>
              </a:rPr>
              <a:pPr eaLnBrk="0" fontAlgn="base" hangingPunct="0">
                <a:spcBef>
                  <a:spcPct val="0"/>
                </a:spcBef>
                <a:spcAft>
                  <a:spcPct val="0"/>
                </a:spcAft>
              </a:pPr>
              <a:t>26</a:t>
            </a:fld>
            <a:endParaRPr lang="en-US" altLang="en-US" smtClean="0">
              <a:solidFill>
                <a:srgbClr val="000000"/>
              </a:solidFill>
              <a:latin typeface="Tahoma" panose="020B060403050404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Segoe UI" panose="020B0502040204020203" pitchFamily="34" charset="0"/>
                <a:cs typeface="Segoe UI" panose="020B0502040204020203" pitchFamily="34" charset="0"/>
              </a:rPr>
              <a:t>Familiarize yourself with the controls used to start, brake, accelerate, and backup the Slow Moving Vehicle; these functions will differ from one Slow Moving Vehicle to another.</a:t>
            </a:r>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0250" indent="-280988">
              <a:defRPr>
                <a:solidFill>
                  <a:schemeClr val="tx1"/>
                </a:solidFill>
                <a:latin typeface="Arial" panose="020B0604020202020204" pitchFamily="34" charset="0"/>
              </a:defRPr>
            </a:lvl2pPr>
            <a:lvl3pPr marL="1123950" indent="-223838">
              <a:defRPr>
                <a:solidFill>
                  <a:schemeClr val="tx1"/>
                </a:solidFill>
                <a:latin typeface="Arial" panose="020B0604020202020204" pitchFamily="34" charset="0"/>
              </a:defRPr>
            </a:lvl3pPr>
            <a:lvl4pPr marL="1573213" indent="-223838">
              <a:defRPr>
                <a:solidFill>
                  <a:schemeClr val="tx1"/>
                </a:solidFill>
                <a:latin typeface="Arial" panose="020B0604020202020204" pitchFamily="34" charset="0"/>
              </a:defRPr>
            </a:lvl4pPr>
            <a:lvl5pPr marL="2022475" indent="-223838">
              <a:defRPr>
                <a:solidFill>
                  <a:schemeClr val="tx1"/>
                </a:solidFill>
                <a:latin typeface="Arial" panose="020B0604020202020204" pitchFamily="34" charset="0"/>
              </a:defRPr>
            </a:lvl5pPr>
            <a:lvl6pPr marL="2479675" indent="-223838" eaLnBrk="0" fontAlgn="base" hangingPunct="0">
              <a:spcBef>
                <a:spcPct val="0"/>
              </a:spcBef>
              <a:spcAft>
                <a:spcPct val="0"/>
              </a:spcAft>
              <a:defRPr>
                <a:solidFill>
                  <a:schemeClr val="tx1"/>
                </a:solidFill>
                <a:latin typeface="Arial" panose="020B0604020202020204" pitchFamily="34" charset="0"/>
              </a:defRPr>
            </a:lvl6pPr>
            <a:lvl7pPr marL="2936875" indent="-223838" eaLnBrk="0" fontAlgn="base" hangingPunct="0">
              <a:spcBef>
                <a:spcPct val="0"/>
              </a:spcBef>
              <a:spcAft>
                <a:spcPct val="0"/>
              </a:spcAft>
              <a:defRPr>
                <a:solidFill>
                  <a:schemeClr val="tx1"/>
                </a:solidFill>
                <a:latin typeface="Arial" panose="020B0604020202020204" pitchFamily="34" charset="0"/>
              </a:defRPr>
            </a:lvl7pPr>
            <a:lvl8pPr marL="3394075" indent="-223838" eaLnBrk="0" fontAlgn="base" hangingPunct="0">
              <a:spcBef>
                <a:spcPct val="0"/>
              </a:spcBef>
              <a:spcAft>
                <a:spcPct val="0"/>
              </a:spcAft>
              <a:defRPr>
                <a:solidFill>
                  <a:schemeClr val="tx1"/>
                </a:solidFill>
                <a:latin typeface="Arial" panose="020B0604020202020204" pitchFamily="34" charset="0"/>
              </a:defRPr>
            </a:lvl8pPr>
            <a:lvl9pPr marL="3851275" indent="-223838"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fld id="{D598BF57-871B-453B-A408-10F95D024847}" type="slidenum">
              <a:rPr lang="en-US" altLang="en-US" smtClean="0">
                <a:solidFill>
                  <a:srgbClr val="000000"/>
                </a:solidFill>
                <a:latin typeface="Tahoma" panose="020B0604030504040204" pitchFamily="34" charset="0"/>
              </a:rPr>
              <a:pPr eaLnBrk="0" fontAlgn="base" hangingPunct="0">
                <a:spcBef>
                  <a:spcPct val="0"/>
                </a:spcBef>
                <a:spcAft>
                  <a:spcPct val="0"/>
                </a:spcAft>
              </a:pPr>
              <a:t>27</a:t>
            </a:fld>
            <a:endParaRPr lang="en-US" altLang="en-US" smtClean="0">
              <a:solidFill>
                <a:srgbClr val="000000"/>
              </a:solidFill>
              <a:latin typeface="Tahoma" panose="020B060403050404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Segoe UI" panose="020B0502040204020203" pitchFamily="34" charset="0"/>
                <a:cs typeface="Segoe UI" panose="020B0502040204020203" pitchFamily="34" charset="0"/>
              </a:rPr>
              <a:t>Never operate the Slow Moving Vehicle under the influence of drugs or alcohol.  If taking prescribed medication that causes drowsiness or other impairment, communicate with your supervisor if you are unable to drive the Slow Moving Vehicle.</a:t>
            </a:r>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0250" indent="-280988">
              <a:defRPr>
                <a:solidFill>
                  <a:schemeClr val="tx1"/>
                </a:solidFill>
                <a:latin typeface="Arial" panose="020B0604020202020204" pitchFamily="34" charset="0"/>
              </a:defRPr>
            </a:lvl2pPr>
            <a:lvl3pPr marL="1123950" indent="-223838">
              <a:defRPr>
                <a:solidFill>
                  <a:schemeClr val="tx1"/>
                </a:solidFill>
                <a:latin typeface="Arial" panose="020B0604020202020204" pitchFamily="34" charset="0"/>
              </a:defRPr>
            </a:lvl3pPr>
            <a:lvl4pPr marL="1573213" indent="-223838">
              <a:defRPr>
                <a:solidFill>
                  <a:schemeClr val="tx1"/>
                </a:solidFill>
                <a:latin typeface="Arial" panose="020B0604020202020204" pitchFamily="34" charset="0"/>
              </a:defRPr>
            </a:lvl4pPr>
            <a:lvl5pPr marL="2022475" indent="-223838">
              <a:defRPr>
                <a:solidFill>
                  <a:schemeClr val="tx1"/>
                </a:solidFill>
                <a:latin typeface="Arial" panose="020B0604020202020204" pitchFamily="34" charset="0"/>
              </a:defRPr>
            </a:lvl5pPr>
            <a:lvl6pPr marL="2479675" indent="-223838" eaLnBrk="0" fontAlgn="base" hangingPunct="0">
              <a:spcBef>
                <a:spcPct val="0"/>
              </a:spcBef>
              <a:spcAft>
                <a:spcPct val="0"/>
              </a:spcAft>
              <a:defRPr>
                <a:solidFill>
                  <a:schemeClr val="tx1"/>
                </a:solidFill>
                <a:latin typeface="Arial" panose="020B0604020202020204" pitchFamily="34" charset="0"/>
              </a:defRPr>
            </a:lvl6pPr>
            <a:lvl7pPr marL="2936875" indent="-223838" eaLnBrk="0" fontAlgn="base" hangingPunct="0">
              <a:spcBef>
                <a:spcPct val="0"/>
              </a:spcBef>
              <a:spcAft>
                <a:spcPct val="0"/>
              </a:spcAft>
              <a:defRPr>
                <a:solidFill>
                  <a:schemeClr val="tx1"/>
                </a:solidFill>
                <a:latin typeface="Arial" panose="020B0604020202020204" pitchFamily="34" charset="0"/>
              </a:defRPr>
            </a:lvl7pPr>
            <a:lvl8pPr marL="3394075" indent="-223838" eaLnBrk="0" fontAlgn="base" hangingPunct="0">
              <a:spcBef>
                <a:spcPct val="0"/>
              </a:spcBef>
              <a:spcAft>
                <a:spcPct val="0"/>
              </a:spcAft>
              <a:defRPr>
                <a:solidFill>
                  <a:schemeClr val="tx1"/>
                </a:solidFill>
                <a:latin typeface="Arial" panose="020B0604020202020204" pitchFamily="34" charset="0"/>
              </a:defRPr>
            </a:lvl8pPr>
            <a:lvl9pPr marL="3851275" indent="-223838"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fld id="{26A4FCD5-3703-4D78-8FEF-054FA5E159E0}" type="slidenum">
              <a:rPr lang="en-US" altLang="en-US" smtClean="0">
                <a:solidFill>
                  <a:srgbClr val="000000"/>
                </a:solidFill>
                <a:latin typeface="Tahoma" panose="020B0604030504040204" pitchFamily="34" charset="0"/>
              </a:rPr>
              <a:pPr eaLnBrk="0" fontAlgn="base" hangingPunct="0">
                <a:spcBef>
                  <a:spcPct val="0"/>
                </a:spcBef>
                <a:spcAft>
                  <a:spcPct val="0"/>
                </a:spcAft>
              </a:pPr>
              <a:t>28</a:t>
            </a:fld>
            <a:endParaRPr lang="en-US" altLang="en-US" smtClean="0">
              <a:solidFill>
                <a:srgbClr val="000000"/>
              </a:solidFill>
              <a:latin typeface="Tahoma" panose="020B060403050404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Segoe UI" panose="020B0502040204020203" pitchFamily="34" charset="0"/>
                <a:cs typeface="Segoe UI" panose="020B0502040204020203" pitchFamily="34" charset="0"/>
              </a:rPr>
              <a:t>Secure and properly store all equipment and supplies to prevent objects from falling out or striking people.</a:t>
            </a:r>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0250" indent="-280988">
              <a:defRPr>
                <a:solidFill>
                  <a:schemeClr val="tx1"/>
                </a:solidFill>
                <a:latin typeface="Arial" panose="020B0604020202020204" pitchFamily="34" charset="0"/>
              </a:defRPr>
            </a:lvl2pPr>
            <a:lvl3pPr marL="1123950" indent="-223838">
              <a:defRPr>
                <a:solidFill>
                  <a:schemeClr val="tx1"/>
                </a:solidFill>
                <a:latin typeface="Arial" panose="020B0604020202020204" pitchFamily="34" charset="0"/>
              </a:defRPr>
            </a:lvl3pPr>
            <a:lvl4pPr marL="1573213" indent="-223838">
              <a:defRPr>
                <a:solidFill>
                  <a:schemeClr val="tx1"/>
                </a:solidFill>
                <a:latin typeface="Arial" panose="020B0604020202020204" pitchFamily="34" charset="0"/>
              </a:defRPr>
            </a:lvl4pPr>
            <a:lvl5pPr marL="2022475" indent="-223838">
              <a:defRPr>
                <a:solidFill>
                  <a:schemeClr val="tx1"/>
                </a:solidFill>
                <a:latin typeface="Arial" panose="020B0604020202020204" pitchFamily="34" charset="0"/>
              </a:defRPr>
            </a:lvl5pPr>
            <a:lvl6pPr marL="2479675" indent="-223838" eaLnBrk="0" fontAlgn="base" hangingPunct="0">
              <a:spcBef>
                <a:spcPct val="0"/>
              </a:spcBef>
              <a:spcAft>
                <a:spcPct val="0"/>
              </a:spcAft>
              <a:defRPr>
                <a:solidFill>
                  <a:schemeClr val="tx1"/>
                </a:solidFill>
                <a:latin typeface="Arial" panose="020B0604020202020204" pitchFamily="34" charset="0"/>
              </a:defRPr>
            </a:lvl6pPr>
            <a:lvl7pPr marL="2936875" indent="-223838" eaLnBrk="0" fontAlgn="base" hangingPunct="0">
              <a:spcBef>
                <a:spcPct val="0"/>
              </a:spcBef>
              <a:spcAft>
                <a:spcPct val="0"/>
              </a:spcAft>
              <a:defRPr>
                <a:solidFill>
                  <a:schemeClr val="tx1"/>
                </a:solidFill>
                <a:latin typeface="Arial" panose="020B0604020202020204" pitchFamily="34" charset="0"/>
              </a:defRPr>
            </a:lvl7pPr>
            <a:lvl8pPr marL="3394075" indent="-223838" eaLnBrk="0" fontAlgn="base" hangingPunct="0">
              <a:spcBef>
                <a:spcPct val="0"/>
              </a:spcBef>
              <a:spcAft>
                <a:spcPct val="0"/>
              </a:spcAft>
              <a:defRPr>
                <a:solidFill>
                  <a:schemeClr val="tx1"/>
                </a:solidFill>
                <a:latin typeface="Arial" panose="020B0604020202020204" pitchFamily="34" charset="0"/>
              </a:defRPr>
            </a:lvl8pPr>
            <a:lvl9pPr marL="3851275" indent="-223838"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fld id="{3727EAC3-EDD4-4B09-A299-6532A2EE2E53}" type="slidenum">
              <a:rPr lang="en-US" altLang="en-US" smtClean="0">
                <a:solidFill>
                  <a:srgbClr val="000000"/>
                </a:solidFill>
                <a:latin typeface="Tahoma" panose="020B0604030504040204" pitchFamily="34" charset="0"/>
              </a:rPr>
              <a:pPr eaLnBrk="0" fontAlgn="base" hangingPunct="0">
                <a:spcBef>
                  <a:spcPct val="0"/>
                </a:spcBef>
                <a:spcAft>
                  <a:spcPct val="0"/>
                </a:spcAft>
              </a:pPr>
              <a:t>29</a:t>
            </a:fld>
            <a:endParaRPr lang="en-US" altLang="en-US" smtClean="0">
              <a:solidFill>
                <a:srgbClr val="000000"/>
              </a:solidFill>
              <a:latin typeface="Tahoma" panose="020B060403050404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Segoe UI" panose="020B0502040204020203" pitchFamily="34" charset="0"/>
                <a:cs typeface="Segoe UI" panose="020B0502040204020203" pitchFamily="34" charset="0"/>
              </a:rPr>
              <a:t>The intent is to provide a safe environment for students, faculty, staff, and visitors while on the Texas A&amp;M University Campus</a:t>
            </a:r>
            <a:endParaRPr lang="en-US" altLang="en-US" smtClean="0"/>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59722C31-695D-489A-8AE7-986FB21045F1}" type="slidenum">
              <a:rPr lang="en-US" altLang="en-US" smtClean="0">
                <a:latin typeface="Calibri" panose="020F0502020204030204" pitchFamily="34" charset="0"/>
              </a:rPr>
              <a:pPr fontAlgn="base">
                <a:spcBef>
                  <a:spcPct val="0"/>
                </a:spcBef>
                <a:spcAft>
                  <a:spcPct val="0"/>
                </a:spcAft>
              </a:pPr>
              <a:t>3</a:t>
            </a:fld>
            <a:endParaRPr lang="en-US" altLang="en-US" smtClean="0">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Segoe UI" panose="020B0502040204020203" pitchFamily="34" charset="0"/>
                <a:cs typeface="Segoe UI" panose="020B0502040204020203" pitchFamily="34" charset="0"/>
              </a:rPr>
              <a:t>Never smoke, use cell phones, headphones, or other devices that could limit hearing or cause a distraction while operating the Slow Moving Vehicle.</a:t>
            </a:r>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0250" indent="-280988">
              <a:defRPr>
                <a:solidFill>
                  <a:schemeClr val="tx1"/>
                </a:solidFill>
                <a:latin typeface="Arial" panose="020B0604020202020204" pitchFamily="34" charset="0"/>
              </a:defRPr>
            </a:lvl2pPr>
            <a:lvl3pPr marL="1123950" indent="-223838">
              <a:defRPr>
                <a:solidFill>
                  <a:schemeClr val="tx1"/>
                </a:solidFill>
                <a:latin typeface="Arial" panose="020B0604020202020204" pitchFamily="34" charset="0"/>
              </a:defRPr>
            </a:lvl3pPr>
            <a:lvl4pPr marL="1573213" indent="-223838">
              <a:defRPr>
                <a:solidFill>
                  <a:schemeClr val="tx1"/>
                </a:solidFill>
                <a:latin typeface="Arial" panose="020B0604020202020204" pitchFamily="34" charset="0"/>
              </a:defRPr>
            </a:lvl4pPr>
            <a:lvl5pPr marL="2022475" indent="-223838">
              <a:defRPr>
                <a:solidFill>
                  <a:schemeClr val="tx1"/>
                </a:solidFill>
                <a:latin typeface="Arial" panose="020B0604020202020204" pitchFamily="34" charset="0"/>
              </a:defRPr>
            </a:lvl5pPr>
            <a:lvl6pPr marL="2479675" indent="-223838" eaLnBrk="0" fontAlgn="base" hangingPunct="0">
              <a:spcBef>
                <a:spcPct val="0"/>
              </a:spcBef>
              <a:spcAft>
                <a:spcPct val="0"/>
              </a:spcAft>
              <a:defRPr>
                <a:solidFill>
                  <a:schemeClr val="tx1"/>
                </a:solidFill>
                <a:latin typeface="Arial" panose="020B0604020202020204" pitchFamily="34" charset="0"/>
              </a:defRPr>
            </a:lvl6pPr>
            <a:lvl7pPr marL="2936875" indent="-223838" eaLnBrk="0" fontAlgn="base" hangingPunct="0">
              <a:spcBef>
                <a:spcPct val="0"/>
              </a:spcBef>
              <a:spcAft>
                <a:spcPct val="0"/>
              </a:spcAft>
              <a:defRPr>
                <a:solidFill>
                  <a:schemeClr val="tx1"/>
                </a:solidFill>
                <a:latin typeface="Arial" panose="020B0604020202020204" pitchFamily="34" charset="0"/>
              </a:defRPr>
            </a:lvl7pPr>
            <a:lvl8pPr marL="3394075" indent="-223838" eaLnBrk="0" fontAlgn="base" hangingPunct="0">
              <a:spcBef>
                <a:spcPct val="0"/>
              </a:spcBef>
              <a:spcAft>
                <a:spcPct val="0"/>
              </a:spcAft>
              <a:defRPr>
                <a:solidFill>
                  <a:schemeClr val="tx1"/>
                </a:solidFill>
                <a:latin typeface="Arial" panose="020B0604020202020204" pitchFamily="34" charset="0"/>
              </a:defRPr>
            </a:lvl8pPr>
            <a:lvl9pPr marL="3851275" indent="-223838"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fld id="{F44AD3C8-CB46-4EF0-A7DC-CCDC0D3F4518}" type="slidenum">
              <a:rPr lang="en-US" altLang="en-US" smtClean="0">
                <a:solidFill>
                  <a:srgbClr val="000000"/>
                </a:solidFill>
                <a:latin typeface="Tahoma" panose="020B0604030504040204" pitchFamily="34" charset="0"/>
              </a:rPr>
              <a:pPr eaLnBrk="0" fontAlgn="base" hangingPunct="0">
                <a:spcBef>
                  <a:spcPct val="0"/>
                </a:spcBef>
                <a:spcAft>
                  <a:spcPct val="0"/>
                </a:spcAft>
              </a:pPr>
              <a:t>30</a:t>
            </a:fld>
            <a:endParaRPr lang="en-US" altLang="en-US" smtClean="0">
              <a:solidFill>
                <a:srgbClr val="000000"/>
              </a:solidFill>
              <a:latin typeface="Tahoma" panose="020B060403050404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Segoe UI" panose="020B0502040204020203" pitchFamily="34" charset="0"/>
                <a:cs typeface="Segoe UI" panose="020B0502040204020203" pitchFamily="34" charset="0"/>
              </a:rPr>
              <a:t>Slow Moving Vehicle’s must not be overloaded, e.g., carrying more passengers than seating provided or overloading the Slow Moving Vehicle’s recommended carrying or load capacity (Seat belts must be used when provided). </a:t>
            </a:r>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0250" indent="-280988">
              <a:defRPr>
                <a:solidFill>
                  <a:schemeClr val="tx1"/>
                </a:solidFill>
                <a:latin typeface="Arial" panose="020B0604020202020204" pitchFamily="34" charset="0"/>
              </a:defRPr>
            </a:lvl2pPr>
            <a:lvl3pPr marL="1123950" indent="-223838">
              <a:defRPr>
                <a:solidFill>
                  <a:schemeClr val="tx1"/>
                </a:solidFill>
                <a:latin typeface="Arial" panose="020B0604020202020204" pitchFamily="34" charset="0"/>
              </a:defRPr>
            </a:lvl3pPr>
            <a:lvl4pPr marL="1573213" indent="-223838">
              <a:defRPr>
                <a:solidFill>
                  <a:schemeClr val="tx1"/>
                </a:solidFill>
                <a:latin typeface="Arial" panose="020B0604020202020204" pitchFamily="34" charset="0"/>
              </a:defRPr>
            </a:lvl4pPr>
            <a:lvl5pPr marL="2022475" indent="-223838">
              <a:defRPr>
                <a:solidFill>
                  <a:schemeClr val="tx1"/>
                </a:solidFill>
                <a:latin typeface="Arial" panose="020B0604020202020204" pitchFamily="34" charset="0"/>
              </a:defRPr>
            </a:lvl5pPr>
            <a:lvl6pPr marL="2479675" indent="-223838" eaLnBrk="0" fontAlgn="base" hangingPunct="0">
              <a:spcBef>
                <a:spcPct val="0"/>
              </a:spcBef>
              <a:spcAft>
                <a:spcPct val="0"/>
              </a:spcAft>
              <a:defRPr>
                <a:solidFill>
                  <a:schemeClr val="tx1"/>
                </a:solidFill>
                <a:latin typeface="Arial" panose="020B0604020202020204" pitchFamily="34" charset="0"/>
              </a:defRPr>
            </a:lvl6pPr>
            <a:lvl7pPr marL="2936875" indent="-223838" eaLnBrk="0" fontAlgn="base" hangingPunct="0">
              <a:spcBef>
                <a:spcPct val="0"/>
              </a:spcBef>
              <a:spcAft>
                <a:spcPct val="0"/>
              </a:spcAft>
              <a:defRPr>
                <a:solidFill>
                  <a:schemeClr val="tx1"/>
                </a:solidFill>
                <a:latin typeface="Arial" panose="020B0604020202020204" pitchFamily="34" charset="0"/>
              </a:defRPr>
            </a:lvl7pPr>
            <a:lvl8pPr marL="3394075" indent="-223838" eaLnBrk="0" fontAlgn="base" hangingPunct="0">
              <a:spcBef>
                <a:spcPct val="0"/>
              </a:spcBef>
              <a:spcAft>
                <a:spcPct val="0"/>
              </a:spcAft>
              <a:defRPr>
                <a:solidFill>
                  <a:schemeClr val="tx1"/>
                </a:solidFill>
                <a:latin typeface="Arial" panose="020B0604020202020204" pitchFamily="34" charset="0"/>
              </a:defRPr>
            </a:lvl8pPr>
            <a:lvl9pPr marL="3851275" indent="-223838"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fld id="{D054D767-23CD-4064-B683-879812FB3410}" type="slidenum">
              <a:rPr lang="en-US" altLang="en-US" smtClean="0">
                <a:solidFill>
                  <a:srgbClr val="000000"/>
                </a:solidFill>
                <a:latin typeface="Tahoma" panose="020B0604030504040204" pitchFamily="34" charset="0"/>
              </a:rPr>
              <a:pPr eaLnBrk="0" fontAlgn="base" hangingPunct="0">
                <a:spcBef>
                  <a:spcPct val="0"/>
                </a:spcBef>
                <a:spcAft>
                  <a:spcPct val="0"/>
                </a:spcAft>
              </a:pPr>
              <a:t>31</a:t>
            </a:fld>
            <a:endParaRPr lang="en-US" altLang="en-US" smtClean="0">
              <a:solidFill>
                <a:srgbClr val="000000"/>
              </a:solidFill>
              <a:latin typeface="Tahoma" panose="020B060403050404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Segoe UI" panose="020B0502040204020203" pitchFamily="34" charset="0"/>
                <a:cs typeface="Segoe UI" panose="020B0502040204020203" pitchFamily="34" charset="0"/>
              </a:rPr>
              <a:t>No one is permitted to ride on the running boards, fenders, or any part of the Slow Moving Vehicle except the seats except in a sitting position.</a:t>
            </a:r>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0250" indent="-280988">
              <a:defRPr>
                <a:solidFill>
                  <a:schemeClr val="tx1"/>
                </a:solidFill>
                <a:latin typeface="Arial" panose="020B0604020202020204" pitchFamily="34" charset="0"/>
              </a:defRPr>
            </a:lvl2pPr>
            <a:lvl3pPr marL="1123950" indent="-223838">
              <a:defRPr>
                <a:solidFill>
                  <a:schemeClr val="tx1"/>
                </a:solidFill>
                <a:latin typeface="Arial" panose="020B0604020202020204" pitchFamily="34" charset="0"/>
              </a:defRPr>
            </a:lvl3pPr>
            <a:lvl4pPr marL="1573213" indent="-223838">
              <a:defRPr>
                <a:solidFill>
                  <a:schemeClr val="tx1"/>
                </a:solidFill>
                <a:latin typeface="Arial" panose="020B0604020202020204" pitchFamily="34" charset="0"/>
              </a:defRPr>
            </a:lvl4pPr>
            <a:lvl5pPr marL="2022475" indent="-223838">
              <a:defRPr>
                <a:solidFill>
                  <a:schemeClr val="tx1"/>
                </a:solidFill>
                <a:latin typeface="Arial" panose="020B0604020202020204" pitchFamily="34" charset="0"/>
              </a:defRPr>
            </a:lvl5pPr>
            <a:lvl6pPr marL="2479675" indent="-223838" eaLnBrk="0" fontAlgn="base" hangingPunct="0">
              <a:spcBef>
                <a:spcPct val="0"/>
              </a:spcBef>
              <a:spcAft>
                <a:spcPct val="0"/>
              </a:spcAft>
              <a:defRPr>
                <a:solidFill>
                  <a:schemeClr val="tx1"/>
                </a:solidFill>
                <a:latin typeface="Arial" panose="020B0604020202020204" pitchFamily="34" charset="0"/>
              </a:defRPr>
            </a:lvl6pPr>
            <a:lvl7pPr marL="2936875" indent="-223838" eaLnBrk="0" fontAlgn="base" hangingPunct="0">
              <a:spcBef>
                <a:spcPct val="0"/>
              </a:spcBef>
              <a:spcAft>
                <a:spcPct val="0"/>
              </a:spcAft>
              <a:defRPr>
                <a:solidFill>
                  <a:schemeClr val="tx1"/>
                </a:solidFill>
                <a:latin typeface="Arial" panose="020B0604020202020204" pitchFamily="34" charset="0"/>
              </a:defRPr>
            </a:lvl7pPr>
            <a:lvl8pPr marL="3394075" indent="-223838" eaLnBrk="0" fontAlgn="base" hangingPunct="0">
              <a:spcBef>
                <a:spcPct val="0"/>
              </a:spcBef>
              <a:spcAft>
                <a:spcPct val="0"/>
              </a:spcAft>
              <a:defRPr>
                <a:solidFill>
                  <a:schemeClr val="tx1"/>
                </a:solidFill>
                <a:latin typeface="Arial" panose="020B0604020202020204" pitchFamily="34" charset="0"/>
              </a:defRPr>
            </a:lvl8pPr>
            <a:lvl9pPr marL="3851275" indent="-223838"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fld id="{B9B0EF74-CC49-4430-B120-6653F853C1F8}" type="slidenum">
              <a:rPr lang="en-US" altLang="en-US" smtClean="0">
                <a:solidFill>
                  <a:srgbClr val="000000"/>
                </a:solidFill>
                <a:latin typeface="Tahoma" panose="020B0604030504040204" pitchFamily="34" charset="0"/>
              </a:rPr>
              <a:pPr eaLnBrk="0" fontAlgn="base" hangingPunct="0">
                <a:spcBef>
                  <a:spcPct val="0"/>
                </a:spcBef>
                <a:spcAft>
                  <a:spcPct val="0"/>
                </a:spcAft>
              </a:pPr>
              <a:t>32</a:t>
            </a:fld>
            <a:endParaRPr lang="en-US" altLang="en-US" smtClean="0">
              <a:solidFill>
                <a:srgbClr val="000000"/>
              </a:solidFill>
              <a:latin typeface="Tahoma" panose="020B060403050404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Segoe UI" panose="020B0502040204020203" pitchFamily="34" charset="0"/>
                <a:cs typeface="Segoe UI" panose="020B0502040204020203" pitchFamily="34" charset="0"/>
              </a:rPr>
              <a:t>All body parts – feet, legs, and arms shall be kept inside the Slow Moving Vehicle while it is in motion, unless the operator is signaling for a turn.</a:t>
            </a:r>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0250" indent="-280988">
              <a:defRPr>
                <a:solidFill>
                  <a:schemeClr val="tx1"/>
                </a:solidFill>
                <a:latin typeface="Arial" panose="020B0604020202020204" pitchFamily="34" charset="0"/>
              </a:defRPr>
            </a:lvl2pPr>
            <a:lvl3pPr marL="1123950" indent="-223838">
              <a:defRPr>
                <a:solidFill>
                  <a:schemeClr val="tx1"/>
                </a:solidFill>
                <a:latin typeface="Arial" panose="020B0604020202020204" pitchFamily="34" charset="0"/>
              </a:defRPr>
            </a:lvl3pPr>
            <a:lvl4pPr marL="1573213" indent="-223838">
              <a:defRPr>
                <a:solidFill>
                  <a:schemeClr val="tx1"/>
                </a:solidFill>
                <a:latin typeface="Arial" panose="020B0604020202020204" pitchFamily="34" charset="0"/>
              </a:defRPr>
            </a:lvl4pPr>
            <a:lvl5pPr marL="2022475" indent="-223838">
              <a:defRPr>
                <a:solidFill>
                  <a:schemeClr val="tx1"/>
                </a:solidFill>
                <a:latin typeface="Arial" panose="020B0604020202020204" pitchFamily="34" charset="0"/>
              </a:defRPr>
            </a:lvl5pPr>
            <a:lvl6pPr marL="2479675" indent="-223838" eaLnBrk="0" fontAlgn="base" hangingPunct="0">
              <a:spcBef>
                <a:spcPct val="0"/>
              </a:spcBef>
              <a:spcAft>
                <a:spcPct val="0"/>
              </a:spcAft>
              <a:defRPr>
                <a:solidFill>
                  <a:schemeClr val="tx1"/>
                </a:solidFill>
                <a:latin typeface="Arial" panose="020B0604020202020204" pitchFamily="34" charset="0"/>
              </a:defRPr>
            </a:lvl6pPr>
            <a:lvl7pPr marL="2936875" indent="-223838" eaLnBrk="0" fontAlgn="base" hangingPunct="0">
              <a:spcBef>
                <a:spcPct val="0"/>
              </a:spcBef>
              <a:spcAft>
                <a:spcPct val="0"/>
              </a:spcAft>
              <a:defRPr>
                <a:solidFill>
                  <a:schemeClr val="tx1"/>
                </a:solidFill>
                <a:latin typeface="Arial" panose="020B0604020202020204" pitchFamily="34" charset="0"/>
              </a:defRPr>
            </a:lvl7pPr>
            <a:lvl8pPr marL="3394075" indent="-223838" eaLnBrk="0" fontAlgn="base" hangingPunct="0">
              <a:spcBef>
                <a:spcPct val="0"/>
              </a:spcBef>
              <a:spcAft>
                <a:spcPct val="0"/>
              </a:spcAft>
              <a:defRPr>
                <a:solidFill>
                  <a:schemeClr val="tx1"/>
                </a:solidFill>
                <a:latin typeface="Arial" panose="020B0604020202020204" pitchFamily="34" charset="0"/>
              </a:defRPr>
            </a:lvl8pPr>
            <a:lvl9pPr marL="3851275" indent="-223838"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fld id="{A6ED32E9-B1DC-4521-B589-D473D0824517}" type="slidenum">
              <a:rPr lang="en-US" altLang="en-US" smtClean="0">
                <a:solidFill>
                  <a:srgbClr val="000000"/>
                </a:solidFill>
                <a:latin typeface="Tahoma" panose="020B0604030504040204" pitchFamily="34" charset="0"/>
              </a:rPr>
              <a:pPr eaLnBrk="0" fontAlgn="base" hangingPunct="0">
                <a:spcBef>
                  <a:spcPct val="0"/>
                </a:spcBef>
                <a:spcAft>
                  <a:spcPct val="0"/>
                </a:spcAft>
              </a:pPr>
              <a:t>33</a:t>
            </a:fld>
            <a:endParaRPr lang="en-US" altLang="en-US" smtClean="0">
              <a:solidFill>
                <a:srgbClr val="000000"/>
              </a:solidFill>
              <a:latin typeface="Tahoma" panose="020B060403050404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Segoe UI" panose="020B0502040204020203" pitchFamily="34" charset="0"/>
                <a:cs typeface="Segoe UI" panose="020B0502040204020203" pitchFamily="34" charset="0"/>
              </a:rPr>
              <a:t>Operator must adhere to all traffic laws and signs, including posted speed limits.. The max speed limit on Texas A&amp;M University Campus is 30 MPH.</a:t>
            </a:r>
          </a:p>
          <a:p>
            <a:pPr eaLnBrk="1" hangingPunct="1">
              <a:spcBef>
                <a:spcPct val="0"/>
              </a:spcBef>
            </a:pPr>
            <a:endParaRPr lang="en-US" altLang="en-US" smtClean="0"/>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0250" indent="-280988">
              <a:defRPr>
                <a:solidFill>
                  <a:schemeClr val="tx1"/>
                </a:solidFill>
                <a:latin typeface="Arial" panose="020B0604020202020204" pitchFamily="34" charset="0"/>
              </a:defRPr>
            </a:lvl2pPr>
            <a:lvl3pPr marL="1123950" indent="-223838">
              <a:defRPr>
                <a:solidFill>
                  <a:schemeClr val="tx1"/>
                </a:solidFill>
                <a:latin typeface="Arial" panose="020B0604020202020204" pitchFamily="34" charset="0"/>
              </a:defRPr>
            </a:lvl3pPr>
            <a:lvl4pPr marL="1573213" indent="-223838">
              <a:defRPr>
                <a:solidFill>
                  <a:schemeClr val="tx1"/>
                </a:solidFill>
                <a:latin typeface="Arial" panose="020B0604020202020204" pitchFamily="34" charset="0"/>
              </a:defRPr>
            </a:lvl4pPr>
            <a:lvl5pPr marL="2022475" indent="-223838">
              <a:defRPr>
                <a:solidFill>
                  <a:schemeClr val="tx1"/>
                </a:solidFill>
                <a:latin typeface="Arial" panose="020B0604020202020204" pitchFamily="34" charset="0"/>
              </a:defRPr>
            </a:lvl5pPr>
            <a:lvl6pPr marL="2479675" indent="-223838" eaLnBrk="0" fontAlgn="base" hangingPunct="0">
              <a:spcBef>
                <a:spcPct val="0"/>
              </a:spcBef>
              <a:spcAft>
                <a:spcPct val="0"/>
              </a:spcAft>
              <a:defRPr>
                <a:solidFill>
                  <a:schemeClr val="tx1"/>
                </a:solidFill>
                <a:latin typeface="Arial" panose="020B0604020202020204" pitchFamily="34" charset="0"/>
              </a:defRPr>
            </a:lvl6pPr>
            <a:lvl7pPr marL="2936875" indent="-223838" eaLnBrk="0" fontAlgn="base" hangingPunct="0">
              <a:spcBef>
                <a:spcPct val="0"/>
              </a:spcBef>
              <a:spcAft>
                <a:spcPct val="0"/>
              </a:spcAft>
              <a:defRPr>
                <a:solidFill>
                  <a:schemeClr val="tx1"/>
                </a:solidFill>
                <a:latin typeface="Arial" panose="020B0604020202020204" pitchFamily="34" charset="0"/>
              </a:defRPr>
            </a:lvl7pPr>
            <a:lvl8pPr marL="3394075" indent="-223838" eaLnBrk="0" fontAlgn="base" hangingPunct="0">
              <a:spcBef>
                <a:spcPct val="0"/>
              </a:spcBef>
              <a:spcAft>
                <a:spcPct val="0"/>
              </a:spcAft>
              <a:defRPr>
                <a:solidFill>
                  <a:schemeClr val="tx1"/>
                </a:solidFill>
                <a:latin typeface="Arial" panose="020B0604020202020204" pitchFamily="34" charset="0"/>
              </a:defRPr>
            </a:lvl8pPr>
            <a:lvl9pPr marL="3851275" indent="-223838"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fld id="{E3E43C6C-2FD0-401D-9758-834B15FC8E73}" type="slidenum">
              <a:rPr lang="en-US" altLang="en-US" smtClean="0">
                <a:solidFill>
                  <a:srgbClr val="000000"/>
                </a:solidFill>
                <a:latin typeface="Tahoma" panose="020B0604030504040204" pitchFamily="34" charset="0"/>
              </a:rPr>
              <a:pPr eaLnBrk="0" fontAlgn="base" hangingPunct="0">
                <a:spcBef>
                  <a:spcPct val="0"/>
                </a:spcBef>
                <a:spcAft>
                  <a:spcPct val="0"/>
                </a:spcAft>
              </a:pPr>
              <a:t>34</a:t>
            </a:fld>
            <a:endParaRPr lang="en-US" altLang="en-US" smtClean="0">
              <a:solidFill>
                <a:srgbClr val="000000"/>
              </a:solidFill>
              <a:latin typeface="Tahoma" panose="020B060403050404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Segoe UI" panose="020B0502040204020203" pitchFamily="34" charset="0"/>
                <a:cs typeface="Segoe UI" panose="020B0502040204020203" pitchFamily="34" charset="0"/>
              </a:rPr>
              <a:t>All Slow Moving Vehicles should travel in the right hand lane, unless turning left. Slow Moving Vehicle’s should not operate in the bike lanes</a:t>
            </a:r>
            <a:endParaRPr lang="en-US" altLang="en-US" smtClean="0"/>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40F8E4CE-2585-4CFC-B23F-33AD1DFB7825}" type="slidenum">
              <a:rPr lang="en-US" altLang="en-US" smtClean="0">
                <a:latin typeface="Calibri" panose="020F0502020204030204" pitchFamily="34" charset="0"/>
              </a:rPr>
              <a:pPr fontAlgn="base">
                <a:spcBef>
                  <a:spcPct val="0"/>
                </a:spcBef>
                <a:spcAft>
                  <a:spcPct val="0"/>
                </a:spcAft>
              </a:pPr>
              <a:t>35</a:t>
            </a:fld>
            <a:endParaRPr lang="en-US" altLang="en-US" smtClean="0">
              <a:latin typeface="Calibri" panose="020F0502020204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Segoe UI" panose="020B0502040204020203" pitchFamily="34" charset="0"/>
                <a:cs typeface="Segoe UI" panose="020B0502040204020203" pitchFamily="34" charset="0"/>
              </a:rPr>
              <a:t>When moving through congested areas, especially at class change, speed should be no faster than pedestrians walking in the same area or maximum 5mph.</a:t>
            </a:r>
            <a:r>
              <a:rPr lang="en-US" altLang="en-US" smtClean="0">
                <a:solidFill>
                  <a:srgbClr val="FF00FF"/>
                </a:solidFill>
                <a:latin typeface="Segoe UI" panose="020B0502040204020203" pitchFamily="34" charset="0"/>
                <a:cs typeface="Segoe UI" panose="020B0502040204020203" pitchFamily="34" charset="0"/>
              </a:rPr>
              <a:t/>
            </a:r>
            <a:br>
              <a:rPr lang="en-US" altLang="en-US" smtClean="0">
                <a:solidFill>
                  <a:srgbClr val="FF00FF"/>
                </a:solidFill>
                <a:latin typeface="Segoe UI" panose="020B0502040204020203" pitchFamily="34" charset="0"/>
                <a:cs typeface="Segoe UI" panose="020B0502040204020203" pitchFamily="34" charset="0"/>
              </a:rPr>
            </a:br>
            <a:endParaRPr lang="en-US" altLang="en-US" smtClean="0">
              <a:solidFill>
                <a:srgbClr val="FF00FF"/>
              </a:solidFill>
              <a:latin typeface="Segoe UI" panose="020B0502040204020203" pitchFamily="34" charset="0"/>
              <a:cs typeface="Segoe UI" panose="020B0502040204020203" pitchFamily="34" charset="0"/>
            </a:endParaRPr>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0250" indent="-280988">
              <a:defRPr>
                <a:solidFill>
                  <a:schemeClr val="tx1"/>
                </a:solidFill>
                <a:latin typeface="Arial" panose="020B0604020202020204" pitchFamily="34" charset="0"/>
              </a:defRPr>
            </a:lvl2pPr>
            <a:lvl3pPr marL="1123950" indent="-223838">
              <a:defRPr>
                <a:solidFill>
                  <a:schemeClr val="tx1"/>
                </a:solidFill>
                <a:latin typeface="Arial" panose="020B0604020202020204" pitchFamily="34" charset="0"/>
              </a:defRPr>
            </a:lvl3pPr>
            <a:lvl4pPr marL="1573213" indent="-223838">
              <a:defRPr>
                <a:solidFill>
                  <a:schemeClr val="tx1"/>
                </a:solidFill>
                <a:latin typeface="Arial" panose="020B0604020202020204" pitchFamily="34" charset="0"/>
              </a:defRPr>
            </a:lvl4pPr>
            <a:lvl5pPr marL="2022475" indent="-223838">
              <a:defRPr>
                <a:solidFill>
                  <a:schemeClr val="tx1"/>
                </a:solidFill>
                <a:latin typeface="Arial" panose="020B0604020202020204" pitchFamily="34" charset="0"/>
              </a:defRPr>
            </a:lvl5pPr>
            <a:lvl6pPr marL="2479675" indent="-223838" eaLnBrk="0" fontAlgn="base" hangingPunct="0">
              <a:spcBef>
                <a:spcPct val="0"/>
              </a:spcBef>
              <a:spcAft>
                <a:spcPct val="0"/>
              </a:spcAft>
              <a:defRPr>
                <a:solidFill>
                  <a:schemeClr val="tx1"/>
                </a:solidFill>
                <a:latin typeface="Arial" panose="020B0604020202020204" pitchFamily="34" charset="0"/>
              </a:defRPr>
            </a:lvl6pPr>
            <a:lvl7pPr marL="2936875" indent="-223838" eaLnBrk="0" fontAlgn="base" hangingPunct="0">
              <a:spcBef>
                <a:spcPct val="0"/>
              </a:spcBef>
              <a:spcAft>
                <a:spcPct val="0"/>
              </a:spcAft>
              <a:defRPr>
                <a:solidFill>
                  <a:schemeClr val="tx1"/>
                </a:solidFill>
                <a:latin typeface="Arial" panose="020B0604020202020204" pitchFamily="34" charset="0"/>
              </a:defRPr>
            </a:lvl7pPr>
            <a:lvl8pPr marL="3394075" indent="-223838" eaLnBrk="0" fontAlgn="base" hangingPunct="0">
              <a:spcBef>
                <a:spcPct val="0"/>
              </a:spcBef>
              <a:spcAft>
                <a:spcPct val="0"/>
              </a:spcAft>
              <a:defRPr>
                <a:solidFill>
                  <a:schemeClr val="tx1"/>
                </a:solidFill>
                <a:latin typeface="Arial" panose="020B0604020202020204" pitchFamily="34" charset="0"/>
              </a:defRPr>
            </a:lvl8pPr>
            <a:lvl9pPr marL="3851275" indent="-223838"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fld id="{B46A7555-89CB-4C81-A05E-2400A996A295}" type="slidenum">
              <a:rPr lang="en-US" altLang="en-US" smtClean="0">
                <a:solidFill>
                  <a:srgbClr val="000000"/>
                </a:solidFill>
                <a:latin typeface="Tahoma" panose="020B0604030504040204" pitchFamily="34" charset="0"/>
              </a:rPr>
              <a:pPr eaLnBrk="0" fontAlgn="base" hangingPunct="0">
                <a:spcBef>
                  <a:spcPct val="0"/>
                </a:spcBef>
                <a:spcAft>
                  <a:spcPct val="0"/>
                </a:spcAft>
              </a:pPr>
              <a:t>36</a:t>
            </a:fld>
            <a:endParaRPr lang="en-US" altLang="en-US" smtClean="0">
              <a:solidFill>
                <a:srgbClr val="000000"/>
              </a:solidFill>
              <a:latin typeface="Tahoma" panose="020B060403050404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Segoe UI" panose="020B0502040204020203" pitchFamily="34" charset="0"/>
                <a:cs typeface="Segoe UI" panose="020B0502040204020203" pitchFamily="34" charset="0"/>
              </a:rPr>
              <a:t>Exercise extra caution at blind corners and areas with heavy pedestrian and bicycle traffic.</a:t>
            </a:r>
            <a:r>
              <a:rPr lang="en-US" altLang="en-US" smtClean="0">
                <a:solidFill>
                  <a:srgbClr val="FF00FF"/>
                </a:solidFill>
                <a:latin typeface="Segoe UI" panose="020B0502040204020203" pitchFamily="34" charset="0"/>
                <a:cs typeface="Segoe UI" panose="020B0502040204020203" pitchFamily="34" charset="0"/>
              </a:rPr>
              <a:t/>
            </a:r>
            <a:br>
              <a:rPr lang="en-US" altLang="en-US" smtClean="0">
                <a:solidFill>
                  <a:srgbClr val="FF00FF"/>
                </a:solidFill>
                <a:latin typeface="Segoe UI" panose="020B0502040204020203" pitchFamily="34" charset="0"/>
                <a:cs typeface="Segoe UI" panose="020B0502040204020203" pitchFamily="34" charset="0"/>
              </a:rPr>
            </a:br>
            <a:endParaRPr lang="en-US" altLang="en-US" smtClean="0">
              <a:solidFill>
                <a:srgbClr val="FF00FF"/>
              </a:solidFill>
            </a:endParaRPr>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A8C6C0DC-8D5C-4AD9-9A05-261800486638}" type="slidenum">
              <a:rPr lang="en-US" altLang="en-US" smtClean="0">
                <a:latin typeface="Calibri" panose="020F0502020204030204" pitchFamily="34" charset="0"/>
              </a:rPr>
              <a:pPr fontAlgn="base">
                <a:spcBef>
                  <a:spcPct val="0"/>
                </a:spcBef>
                <a:spcAft>
                  <a:spcPct val="0"/>
                </a:spcAft>
              </a:pPr>
              <a:t>37</a:t>
            </a:fld>
            <a:endParaRPr lang="en-US" altLang="en-US" smtClean="0">
              <a:latin typeface="Calibri" panose="020F050202020403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Segoe UI" panose="020B0502040204020203" pitchFamily="34" charset="0"/>
                <a:cs typeface="Segoe UI" panose="020B0502040204020203" pitchFamily="34" charset="0"/>
              </a:rPr>
              <a:t>Slow Moving Vehicle operators must not block paths, limit pedestrian access on walkways.</a:t>
            </a:r>
            <a:r>
              <a:rPr lang="en-US" altLang="en-US" smtClean="0"/>
              <a:t>  </a:t>
            </a:r>
            <a:r>
              <a:rPr lang="en-US" altLang="en-US" smtClean="0">
                <a:latin typeface="Segoe UI" panose="020B0502040204020203" pitchFamily="34" charset="0"/>
                <a:cs typeface="Segoe UI" panose="020B0502040204020203" pitchFamily="34" charset="0"/>
              </a:rPr>
              <a:t>Pedestrians have the right of way on sidewalks and operators must yield to pedestrians and follow no closer than 10’.</a:t>
            </a:r>
            <a:endParaRPr lang="en-US" altLang="en-US" smtClean="0"/>
          </a:p>
          <a:p>
            <a:pPr eaLnBrk="1" hangingPunct="1">
              <a:spcBef>
                <a:spcPct val="0"/>
              </a:spcBef>
            </a:pPr>
            <a:endParaRPr lang="en-US" altLang="en-US" smtClean="0"/>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71525EBE-B9E5-4180-82B2-70D1EE99C206}" type="slidenum">
              <a:rPr lang="en-US" altLang="en-US" smtClean="0">
                <a:latin typeface="Calibri" panose="020F0502020204030204" pitchFamily="34" charset="0"/>
              </a:rPr>
              <a:pPr fontAlgn="base">
                <a:spcBef>
                  <a:spcPct val="0"/>
                </a:spcBef>
                <a:spcAft>
                  <a:spcPct val="0"/>
                </a:spcAft>
              </a:pPr>
              <a:t>38</a:t>
            </a:fld>
            <a:endParaRPr lang="en-US" altLang="en-US" smtClean="0">
              <a:latin typeface="Calibri" panose="020F050202020403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Segoe UI" panose="020B0502040204020203" pitchFamily="34" charset="0"/>
                <a:cs typeface="Segoe UI" panose="020B0502040204020203" pitchFamily="34" charset="0"/>
              </a:rPr>
              <a:t>When operating on sidewalks and grass areas the maximum speed limit for a Slow Moving Vehicle is 10 mph (5 mph when pedestrians are present). </a:t>
            </a:r>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0250" indent="-280988">
              <a:defRPr>
                <a:solidFill>
                  <a:schemeClr val="tx1"/>
                </a:solidFill>
                <a:latin typeface="Arial" panose="020B0604020202020204" pitchFamily="34" charset="0"/>
              </a:defRPr>
            </a:lvl2pPr>
            <a:lvl3pPr marL="1123950" indent="-223838">
              <a:defRPr>
                <a:solidFill>
                  <a:schemeClr val="tx1"/>
                </a:solidFill>
                <a:latin typeface="Arial" panose="020B0604020202020204" pitchFamily="34" charset="0"/>
              </a:defRPr>
            </a:lvl3pPr>
            <a:lvl4pPr marL="1573213" indent="-223838">
              <a:defRPr>
                <a:solidFill>
                  <a:schemeClr val="tx1"/>
                </a:solidFill>
                <a:latin typeface="Arial" panose="020B0604020202020204" pitchFamily="34" charset="0"/>
              </a:defRPr>
            </a:lvl4pPr>
            <a:lvl5pPr marL="2022475" indent="-223838">
              <a:defRPr>
                <a:solidFill>
                  <a:schemeClr val="tx1"/>
                </a:solidFill>
                <a:latin typeface="Arial" panose="020B0604020202020204" pitchFamily="34" charset="0"/>
              </a:defRPr>
            </a:lvl5pPr>
            <a:lvl6pPr marL="2479675" indent="-223838" eaLnBrk="0" fontAlgn="base" hangingPunct="0">
              <a:spcBef>
                <a:spcPct val="0"/>
              </a:spcBef>
              <a:spcAft>
                <a:spcPct val="0"/>
              </a:spcAft>
              <a:defRPr>
                <a:solidFill>
                  <a:schemeClr val="tx1"/>
                </a:solidFill>
                <a:latin typeface="Arial" panose="020B0604020202020204" pitchFamily="34" charset="0"/>
              </a:defRPr>
            </a:lvl6pPr>
            <a:lvl7pPr marL="2936875" indent="-223838" eaLnBrk="0" fontAlgn="base" hangingPunct="0">
              <a:spcBef>
                <a:spcPct val="0"/>
              </a:spcBef>
              <a:spcAft>
                <a:spcPct val="0"/>
              </a:spcAft>
              <a:defRPr>
                <a:solidFill>
                  <a:schemeClr val="tx1"/>
                </a:solidFill>
                <a:latin typeface="Arial" panose="020B0604020202020204" pitchFamily="34" charset="0"/>
              </a:defRPr>
            </a:lvl7pPr>
            <a:lvl8pPr marL="3394075" indent="-223838" eaLnBrk="0" fontAlgn="base" hangingPunct="0">
              <a:spcBef>
                <a:spcPct val="0"/>
              </a:spcBef>
              <a:spcAft>
                <a:spcPct val="0"/>
              </a:spcAft>
              <a:defRPr>
                <a:solidFill>
                  <a:schemeClr val="tx1"/>
                </a:solidFill>
                <a:latin typeface="Arial" panose="020B0604020202020204" pitchFamily="34" charset="0"/>
              </a:defRPr>
            </a:lvl8pPr>
            <a:lvl9pPr marL="3851275" indent="-223838"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fld id="{DC1BD09B-126C-48DD-BF46-FD17C07C5941}" type="slidenum">
              <a:rPr lang="en-US" altLang="en-US" smtClean="0">
                <a:solidFill>
                  <a:srgbClr val="000000"/>
                </a:solidFill>
                <a:latin typeface="Tahoma" panose="020B0604030504040204" pitchFamily="34" charset="0"/>
              </a:rPr>
              <a:pPr eaLnBrk="0" fontAlgn="base" hangingPunct="0">
                <a:spcBef>
                  <a:spcPct val="0"/>
                </a:spcBef>
                <a:spcAft>
                  <a:spcPct val="0"/>
                </a:spcAft>
              </a:pPr>
              <a:t>39</a:t>
            </a:fld>
            <a:endParaRPr lang="en-US" altLang="en-US" smtClean="0">
              <a:solidFill>
                <a:srgbClr val="000000"/>
              </a:solidFill>
              <a:latin typeface="Tahoma" panose="020B060403050404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Segoe UI" panose="020B0502040204020203" pitchFamily="34" charset="0"/>
                <a:cs typeface="Segoe UI" panose="020B0502040204020203" pitchFamily="34" charset="0"/>
              </a:rPr>
              <a:t>Utility type vehicles which have no less than four wheels, obtain a maximum speed of 25 mph, and are used by departments, contractors, and private partners to move people and/or materials around campus. This applies to either electric or gas-powered Slow Moving Vehicles. </a:t>
            </a:r>
          </a:p>
          <a:p>
            <a:pPr eaLnBrk="1" hangingPunct="1">
              <a:spcBef>
                <a:spcPct val="0"/>
              </a:spcBef>
            </a:pPr>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CA2BE2F0-FD7E-4ABB-97F6-E7464C831405}" type="slidenum">
              <a:rPr lang="en-US" altLang="en-US" smtClean="0">
                <a:latin typeface="Calibri" panose="020F0502020204030204" pitchFamily="34" charset="0"/>
              </a:rPr>
              <a:pPr fontAlgn="base">
                <a:spcBef>
                  <a:spcPct val="0"/>
                </a:spcBef>
                <a:spcAft>
                  <a:spcPct val="0"/>
                </a:spcAft>
              </a:pPr>
              <a:t>4</a:t>
            </a:fld>
            <a:endParaRPr lang="en-US" altLang="en-US" smtClean="0">
              <a:latin typeface="Calibri" panose="020F050202020403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Segoe UI" panose="020B0502040204020203" pitchFamily="34" charset="0"/>
                <a:cs typeface="Segoe UI" panose="020B0502040204020203" pitchFamily="34" charset="0"/>
              </a:rPr>
              <a:t>Reduce speed to compensate for inclines, corners, bumps/rough terrain, pedestrians, and especially on wet/icy conditions.</a:t>
            </a:r>
            <a:endParaRPr lang="en-US" altLang="en-US" smtClean="0"/>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FCE65E64-201C-4AB3-A74C-B9875A8A03EC}" type="slidenum">
              <a:rPr lang="en-US" altLang="en-US" smtClean="0">
                <a:latin typeface="Calibri" panose="020F0502020204030204" pitchFamily="34" charset="0"/>
              </a:rPr>
              <a:pPr fontAlgn="base">
                <a:spcBef>
                  <a:spcPct val="0"/>
                </a:spcBef>
                <a:spcAft>
                  <a:spcPct val="0"/>
                </a:spcAft>
              </a:pPr>
              <a:t>40</a:t>
            </a:fld>
            <a:endParaRPr lang="en-US" altLang="en-US" smtClean="0">
              <a:latin typeface="Calibri" panose="020F050202020403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Segoe UI" panose="020B0502040204020203" pitchFamily="34" charset="0"/>
                <a:cs typeface="Segoe UI" panose="020B0502040204020203" pitchFamily="34" charset="0"/>
              </a:rPr>
              <a:t>Slow Moving Vehicle operators are to be diligent and pay particular attention to the needs of disabled persons, as limitations in vision, hearing or mobility may impair their ability to see, hear, or move out of the way of an Slow Moving Vehicle. </a:t>
            </a:r>
          </a:p>
          <a:p>
            <a:pPr eaLnBrk="1" hangingPunct="1">
              <a:spcBef>
                <a:spcPct val="0"/>
              </a:spcBef>
            </a:pPr>
            <a:endParaRPr lang="en-US" altLang="en-US" smtClean="0"/>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EA486CE5-DFF1-48D0-B977-BC71F4ACEF61}" type="slidenum">
              <a:rPr lang="en-US" altLang="en-US" smtClean="0">
                <a:latin typeface="Calibri" panose="020F0502020204030204" pitchFamily="34" charset="0"/>
              </a:rPr>
              <a:pPr fontAlgn="base">
                <a:spcBef>
                  <a:spcPct val="0"/>
                </a:spcBef>
                <a:spcAft>
                  <a:spcPct val="0"/>
                </a:spcAft>
              </a:pPr>
              <a:t>41</a:t>
            </a:fld>
            <a:endParaRPr lang="en-US" altLang="en-US" smtClean="0">
              <a:latin typeface="Calibri" panose="020F050202020403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Segoe UI" panose="020B0502040204020203" pitchFamily="34" charset="0"/>
                <a:cs typeface="Segoe UI" panose="020B0502040204020203" pitchFamily="34" charset="0"/>
              </a:rPr>
              <a:t>When Exiting the Slow Moving Vehicle the operator MUST:  Turn the key to “off” position and remove the key from ignition when unattended.</a:t>
            </a:r>
            <a:r>
              <a:rPr lang="en-US" altLang="en-US" smtClean="0">
                <a:solidFill>
                  <a:srgbClr val="FF00FF"/>
                </a:solidFill>
                <a:latin typeface="Segoe UI" panose="020B0502040204020203" pitchFamily="34" charset="0"/>
                <a:cs typeface="Segoe UI" panose="020B0502040204020203" pitchFamily="34" charset="0"/>
              </a:rPr>
              <a:t/>
            </a:r>
            <a:br>
              <a:rPr lang="en-US" altLang="en-US" smtClean="0">
                <a:solidFill>
                  <a:srgbClr val="FF00FF"/>
                </a:solidFill>
                <a:latin typeface="Segoe UI" panose="020B0502040204020203" pitchFamily="34" charset="0"/>
                <a:cs typeface="Segoe UI" panose="020B0502040204020203" pitchFamily="34" charset="0"/>
              </a:rPr>
            </a:br>
            <a:r>
              <a:rPr lang="en-US" altLang="en-US" smtClean="0">
                <a:latin typeface="Segoe UI" panose="020B0502040204020203" pitchFamily="34" charset="0"/>
                <a:cs typeface="Segoe UI" panose="020B0502040204020203" pitchFamily="34" charset="0"/>
              </a:rPr>
              <a:t>engage the parking brake.</a:t>
            </a:r>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0250" indent="-280988">
              <a:defRPr>
                <a:solidFill>
                  <a:schemeClr val="tx1"/>
                </a:solidFill>
                <a:latin typeface="Arial" panose="020B0604020202020204" pitchFamily="34" charset="0"/>
              </a:defRPr>
            </a:lvl2pPr>
            <a:lvl3pPr marL="1123950" indent="-223838">
              <a:defRPr>
                <a:solidFill>
                  <a:schemeClr val="tx1"/>
                </a:solidFill>
                <a:latin typeface="Arial" panose="020B0604020202020204" pitchFamily="34" charset="0"/>
              </a:defRPr>
            </a:lvl3pPr>
            <a:lvl4pPr marL="1573213" indent="-223838">
              <a:defRPr>
                <a:solidFill>
                  <a:schemeClr val="tx1"/>
                </a:solidFill>
                <a:latin typeface="Arial" panose="020B0604020202020204" pitchFamily="34" charset="0"/>
              </a:defRPr>
            </a:lvl4pPr>
            <a:lvl5pPr marL="2022475" indent="-223838">
              <a:defRPr>
                <a:solidFill>
                  <a:schemeClr val="tx1"/>
                </a:solidFill>
                <a:latin typeface="Arial" panose="020B0604020202020204" pitchFamily="34" charset="0"/>
              </a:defRPr>
            </a:lvl5pPr>
            <a:lvl6pPr marL="2479675" indent="-223838" eaLnBrk="0" fontAlgn="base" hangingPunct="0">
              <a:spcBef>
                <a:spcPct val="0"/>
              </a:spcBef>
              <a:spcAft>
                <a:spcPct val="0"/>
              </a:spcAft>
              <a:defRPr>
                <a:solidFill>
                  <a:schemeClr val="tx1"/>
                </a:solidFill>
                <a:latin typeface="Arial" panose="020B0604020202020204" pitchFamily="34" charset="0"/>
              </a:defRPr>
            </a:lvl6pPr>
            <a:lvl7pPr marL="2936875" indent="-223838" eaLnBrk="0" fontAlgn="base" hangingPunct="0">
              <a:spcBef>
                <a:spcPct val="0"/>
              </a:spcBef>
              <a:spcAft>
                <a:spcPct val="0"/>
              </a:spcAft>
              <a:defRPr>
                <a:solidFill>
                  <a:schemeClr val="tx1"/>
                </a:solidFill>
                <a:latin typeface="Arial" panose="020B0604020202020204" pitchFamily="34" charset="0"/>
              </a:defRPr>
            </a:lvl7pPr>
            <a:lvl8pPr marL="3394075" indent="-223838" eaLnBrk="0" fontAlgn="base" hangingPunct="0">
              <a:spcBef>
                <a:spcPct val="0"/>
              </a:spcBef>
              <a:spcAft>
                <a:spcPct val="0"/>
              </a:spcAft>
              <a:defRPr>
                <a:solidFill>
                  <a:schemeClr val="tx1"/>
                </a:solidFill>
                <a:latin typeface="Arial" panose="020B0604020202020204" pitchFamily="34" charset="0"/>
              </a:defRPr>
            </a:lvl8pPr>
            <a:lvl9pPr marL="3851275" indent="-223838"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fld id="{92E6AE83-A971-4B3F-9EC2-9C2D35AE99F7}" type="slidenum">
              <a:rPr lang="en-US" altLang="en-US" smtClean="0">
                <a:solidFill>
                  <a:srgbClr val="000000"/>
                </a:solidFill>
                <a:latin typeface="Tahoma" panose="020B0604030504040204" pitchFamily="34" charset="0"/>
              </a:rPr>
              <a:pPr eaLnBrk="0" fontAlgn="base" hangingPunct="0">
                <a:spcBef>
                  <a:spcPct val="0"/>
                </a:spcBef>
                <a:spcAft>
                  <a:spcPct val="0"/>
                </a:spcAft>
              </a:pPr>
              <a:t>42</a:t>
            </a:fld>
            <a:endParaRPr lang="en-US" altLang="en-US" smtClean="0">
              <a:solidFill>
                <a:srgbClr val="000000"/>
              </a:solidFill>
              <a:latin typeface="Tahoma" panose="020B060403050404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Segoe UI" panose="020B0502040204020203" pitchFamily="34" charset="0"/>
                <a:cs typeface="Segoe UI" panose="020B0502040204020203" pitchFamily="34" charset="0"/>
              </a:rPr>
              <a:t>No Slow Moving Vehicle shall be operated between dusk and dawn without properly working headlights and taillights.</a:t>
            </a:r>
          </a:p>
        </p:txBody>
      </p:sp>
      <p:sp>
        <p:nvSpPr>
          <p:cNvPr id="99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1C70A403-6578-4F38-ADD3-DD4998C4A587}" type="slidenum">
              <a:rPr lang="en-US" altLang="en-US" smtClean="0">
                <a:latin typeface="Calibri" panose="020F0502020204030204" pitchFamily="34" charset="0"/>
              </a:rPr>
              <a:pPr fontAlgn="base">
                <a:spcBef>
                  <a:spcPct val="0"/>
                </a:spcBef>
                <a:spcAft>
                  <a:spcPct val="0"/>
                </a:spcAft>
              </a:pPr>
              <a:t>43</a:t>
            </a:fld>
            <a:endParaRPr lang="en-US" altLang="en-US" smtClean="0">
              <a:latin typeface="Calibri" panose="020F050202020403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Segoe UI" panose="020B0502040204020203" pitchFamily="34" charset="0"/>
                <a:cs typeface="Segoe UI" panose="020B0502040204020203" pitchFamily="34" charset="0"/>
              </a:rPr>
              <a:t>Slow Moving Vehicle operators are required to abide by orders/directions from University Police, Environmental Health &amp; Safety, Parking/Transportation Services, and building proctors/facility coordinators.</a:t>
            </a:r>
          </a:p>
          <a:p>
            <a:pPr eaLnBrk="1" hangingPunct="1">
              <a:spcBef>
                <a:spcPct val="0"/>
              </a:spcBef>
            </a:pPr>
            <a:r>
              <a:rPr lang="en-US" altLang="en-US" smtClean="0">
                <a:latin typeface="Segoe UI" panose="020B0502040204020203" pitchFamily="34" charset="0"/>
                <a:cs typeface="Segoe UI" panose="020B0502040204020203" pitchFamily="34" charset="0"/>
              </a:rPr>
              <a:t>The operator must report an accident to the University Police Department and to the operator’s supervisor. </a:t>
            </a:r>
          </a:p>
          <a:p>
            <a:pPr eaLnBrk="1" hangingPunct="1">
              <a:spcBef>
                <a:spcPct val="0"/>
              </a:spcBef>
            </a:pPr>
            <a:endParaRPr lang="en-US" altLang="en-US" smtClean="0"/>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0250" indent="-280988">
              <a:defRPr>
                <a:solidFill>
                  <a:schemeClr val="tx1"/>
                </a:solidFill>
                <a:latin typeface="Arial" panose="020B0604020202020204" pitchFamily="34" charset="0"/>
              </a:defRPr>
            </a:lvl2pPr>
            <a:lvl3pPr marL="1123950" indent="-223838">
              <a:defRPr>
                <a:solidFill>
                  <a:schemeClr val="tx1"/>
                </a:solidFill>
                <a:latin typeface="Arial" panose="020B0604020202020204" pitchFamily="34" charset="0"/>
              </a:defRPr>
            </a:lvl3pPr>
            <a:lvl4pPr marL="1573213" indent="-223838">
              <a:defRPr>
                <a:solidFill>
                  <a:schemeClr val="tx1"/>
                </a:solidFill>
                <a:latin typeface="Arial" panose="020B0604020202020204" pitchFamily="34" charset="0"/>
              </a:defRPr>
            </a:lvl4pPr>
            <a:lvl5pPr marL="2022475" indent="-223838">
              <a:defRPr>
                <a:solidFill>
                  <a:schemeClr val="tx1"/>
                </a:solidFill>
                <a:latin typeface="Arial" panose="020B0604020202020204" pitchFamily="34" charset="0"/>
              </a:defRPr>
            </a:lvl5pPr>
            <a:lvl6pPr marL="2479675" indent="-223838" eaLnBrk="0" fontAlgn="base" hangingPunct="0">
              <a:spcBef>
                <a:spcPct val="0"/>
              </a:spcBef>
              <a:spcAft>
                <a:spcPct val="0"/>
              </a:spcAft>
              <a:defRPr>
                <a:solidFill>
                  <a:schemeClr val="tx1"/>
                </a:solidFill>
                <a:latin typeface="Arial" panose="020B0604020202020204" pitchFamily="34" charset="0"/>
              </a:defRPr>
            </a:lvl6pPr>
            <a:lvl7pPr marL="2936875" indent="-223838" eaLnBrk="0" fontAlgn="base" hangingPunct="0">
              <a:spcBef>
                <a:spcPct val="0"/>
              </a:spcBef>
              <a:spcAft>
                <a:spcPct val="0"/>
              </a:spcAft>
              <a:defRPr>
                <a:solidFill>
                  <a:schemeClr val="tx1"/>
                </a:solidFill>
                <a:latin typeface="Arial" panose="020B0604020202020204" pitchFamily="34" charset="0"/>
              </a:defRPr>
            </a:lvl7pPr>
            <a:lvl8pPr marL="3394075" indent="-223838" eaLnBrk="0" fontAlgn="base" hangingPunct="0">
              <a:spcBef>
                <a:spcPct val="0"/>
              </a:spcBef>
              <a:spcAft>
                <a:spcPct val="0"/>
              </a:spcAft>
              <a:defRPr>
                <a:solidFill>
                  <a:schemeClr val="tx1"/>
                </a:solidFill>
                <a:latin typeface="Arial" panose="020B0604020202020204" pitchFamily="34" charset="0"/>
              </a:defRPr>
            </a:lvl8pPr>
            <a:lvl9pPr marL="3851275" indent="-223838"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fld id="{D3FD12DF-BC1A-48FF-97A0-3D052A2651F0}" type="slidenum">
              <a:rPr lang="en-US" altLang="en-US" smtClean="0">
                <a:solidFill>
                  <a:srgbClr val="000000"/>
                </a:solidFill>
                <a:latin typeface="Tahoma" panose="020B0604030504040204" pitchFamily="34" charset="0"/>
              </a:rPr>
              <a:pPr eaLnBrk="0" fontAlgn="base" hangingPunct="0">
                <a:spcBef>
                  <a:spcPct val="0"/>
                </a:spcBef>
                <a:spcAft>
                  <a:spcPct val="0"/>
                </a:spcAft>
              </a:pPr>
              <a:t>44</a:t>
            </a:fld>
            <a:endParaRPr lang="en-US" altLang="en-US" smtClean="0">
              <a:solidFill>
                <a:srgbClr val="000000"/>
              </a:solidFill>
              <a:latin typeface="Tahoma" panose="020B060403050404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Segoe UI" panose="020B0502040204020203" pitchFamily="34" charset="0"/>
                <a:cs typeface="Segoe UI" panose="020B0502040204020203" pitchFamily="34" charset="0"/>
              </a:rPr>
              <a:t>All Slow Moving Vehicle’s and trailers pulled by a Slow Moving Vehicle must have clearly displayed the slow moving vehicle reflective triangle on the rear of the Slow Moving Vehicle and trailer.</a:t>
            </a:r>
          </a:p>
          <a:p>
            <a:pPr eaLnBrk="1" hangingPunct="1">
              <a:spcBef>
                <a:spcPct val="0"/>
              </a:spcBef>
            </a:pPr>
            <a:endParaRPr lang="en-US" altLang="en-US" smtClean="0"/>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0250" indent="-280988">
              <a:defRPr>
                <a:solidFill>
                  <a:schemeClr val="tx1"/>
                </a:solidFill>
                <a:latin typeface="Arial" panose="020B0604020202020204" pitchFamily="34" charset="0"/>
              </a:defRPr>
            </a:lvl2pPr>
            <a:lvl3pPr marL="1123950" indent="-223838">
              <a:defRPr>
                <a:solidFill>
                  <a:schemeClr val="tx1"/>
                </a:solidFill>
                <a:latin typeface="Arial" panose="020B0604020202020204" pitchFamily="34" charset="0"/>
              </a:defRPr>
            </a:lvl3pPr>
            <a:lvl4pPr marL="1573213" indent="-223838">
              <a:defRPr>
                <a:solidFill>
                  <a:schemeClr val="tx1"/>
                </a:solidFill>
                <a:latin typeface="Arial" panose="020B0604020202020204" pitchFamily="34" charset="0"/>
              </a:defRPr>
            </a:lvl4pPr>
            <a:lvl5pPr marL="2022475" indent="-223838">
              <a:defRPr>
                <a:solidFill>
                  <a:schemeClr val="tx1"/>
                </a:solidFill>
                <a:latin typeface="Arial" panose="020B0604020202020204" pitchFamily="34" charset="0"/>
              </a:defRPr>
            </a:lvl5pPr>
            <a:lvl6pPr marL="2479675" indent="-223838" eaLnBrk="0" fontAlgn="base" hangingPunct="0">
              <a:spcBef>
                <a:spcPct val="0"/>
              </a:spcBef>
              <a:spcAft>
                <a:spcPct val="0"/>
              </a:spcAft>
              <a:defRPr>
                <a:solidFill>
                  <a:schemeClr val="tx1"/>
                </a:solidFill>
                <a:latin typeface="Arial" panose="020B0604020202020204" pitchFamily="34" charset="0"/>
              </a:defRPr>
            </a:lvl6pPr>
            <a:lvl7pPr marL="2936875" indent="-223838" eaLnBrk="0" fontAlgn="base" hangingPunct="0">
              <a:spcBef>
                <a:spcPct val="0"/>
              </a:spcBef>
              <a:spcAft>
                <a:spcPct val="0"/>
              </a:spcAft>
              <a:defRPr>
                <a:solidFill>
                  <a:schemeClr val="tx1"/>
                </a:solidFill>
                <a:latin typeface="Arial" panose="020B0604020202020204" pitchFamily="34" charset="0"/>
              </a:defRPr>
            </a:lvl7pPr>
            <a:lvl8pPr marL="3394075" indent="-223838" eaLnBrk="0" fontAlgn="base" hangingPunct="0">
              <a:spcBef>
                <a:spcPct val="0"/>
              </a:spcBef>
              <a:spcAft>
                <a:spcPct val="0"/>
              </a:spcAft>
              <a:defRPr>
                <a:solidFill>
                  <a:schemeClr val="tx1"/>
                </a:solidFill>
                <a:latin typeface="Arial" panose="020B0604020202020204" pitchFamily="34" charset="0"/>
              </a:defRPr>
            </a:lvl8pPr>
            <a:lvl9pPr marL="3851275" indent="-223838"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fld id="{C8302C01-8B1A-4ADE-AECF-B5E82631A7A3}" type="slidenum">
              <a:rPr lang="en-US" altLang="en-US" smtClean="0">
                <a:solidFill>
                  <a:srgbClr val="000000"/>
                </a:solidFill>
                <a:latin typeface="Tahoma" panose="020B0604030504040204" pitchFamily="34" charset="0"/>
              </a:rPr>
              <a:pPr eaLnBrk="0" fontAlgn="base" hangingPunct="0">
                <a:spcBef>
                  <a:spcPct val="0"/>
                </a:spcBef>
                <a:spcAft>
                  <a:spcPct val="0"/>
                </a:spcAft>
              </a:pPr>
              <a:t>45</a:t>
            </a:fld>
            <a:endParaRPr lang="en-US" altLang="en-US" smtClean="0">
              <a:solidFill>
                <a:srgbClr val="000000"/>
              </a:solidFill>
              <a:latin typeface="Tahoma" panose="020B060403050404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https://transport.tamu.edu/alternative/files/SMVSafetyChecklist.pdf</a:t>
            </a:r>
          </a:p>
        </p:txBody>
      </p:sp>
      <p:sp>
        <p:nvSpPr>
          <p:cNvPr id="1054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A38F7BE2-9DFD-4486-9C11-05E4B562D0B7}" type="slidenum">
              <a:rPr lang="en-US" altLang="en-US" smtClean="0">
                <a:latin typeface="Calibri" panose="020F0502020204030204" pitchFamily="34" charset="0"/>
              </a:rPr>
              <a:pPr fontAlgn="base">
                <a:spcBef>
                  <a:spcPct val="0"/>
                </a:spcBef>
                <a:spcAft>
                  <a:spcPct val="0"/>
                </a:spcAft>
              </a:pPr>
              <a:t>46</a:t>
            </a:fld>
            <a:endParaRPr lang="en-US" altLang="en-US" smtClean="0">
              <a:latin typeface="Calibri" panose="020F050202020403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Segoe UI" panose="020B0502040204020203" pitchFamily="34" charset="0"/>
                <a:cs typeface="Segoe UI" panose="020B0502040204020203" pitchFamily="34" charset="0"/>
              </a:rPr>
              <a:t>University owned Slow Moving Vehicle’s are to be maintained in accordance with manufacturer’s specifications. Departments are responsible for keeping all original equipment and safety features in good working order.</a:t>
            </a:r>
          </a:p>
          <a:p>
            <a:pPr eaLnBrk="1" hangingPunct="1">
              <a:spcBef>
                <a:spcPct val="0"/>
              </a:spcBef>
            </a:pPr>
            <a:endParaRPr lang="en-US" altLang="en-US" smtClean="0"/>
          </a:p>
        </p:txBody>
      </p:sp>
      <p:sp>
        <p:nvSpPr>
          <p:cNvPr id="1075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0250" indent="-280988">
              <a:defRPr>
                <a:solidFill>
                  <a:schemeClr val="tx1"/>
                </a:solidFill>
                <a:latin typeface="Arial" panose="020B0604020202020204" pitchFamily="34" charset="0"/>
              </a:defRPr>
            </a:lvl2pPr>
            <a:lvl3pPr marL="1123950" indent="-223838">
              <a:defRPr>
                <a:solidFill>
                  <a:schemeClr val="tx1"/>
                </a:solidFill>
                <a:latin typeface="Arial" panose="020B0604020202020204" pitchFamily="34" charset="0"/>
              </a:defRPr>
            </a:lvl3pPr>
            <a:lvl4pPr marL="1573213" indent="-223838">
              <a:defRPr>
                <a:solidFill>
                  <a:schemeClr val="tx1"/>
                </a:solidFill>
                <a:latin typeface="Arial" panose="020B0604020202020204" pitchFamily="34" charset="0"/>
              </a:defRPr>
            </a:lvl4pPr>
            <a:lvl5pPr marL="2022475" indent="-223838">
              <a:defRPr>
                <a:solidFill>
                  <a:schemeClr val="tx1"/>
                </a:solidFill>
                <a:latin typeface="Arial" panose="020B0604020202020204" pitchFamily="34" charset="0"/>
              </a:defRPr>
            </a:lvl5pPr>
            <a:lvl6pPr marL="2479675" indent="-223838" eaLnBrk="0" fontAlgn="base" hangingPunct="0">
              <a:spcBef>
                <a:spcPct val="0"/>
              </a:spcBef>
              <a:spcAft>
                <a:spcPct val="0"/>
              </a:spcAft>
              <a:defRPr>
                <a:solidFill>
                  <a:schemeClr val="tx1"/>
                </a:solidFill>
                <a:latin typeface="Arial" panose="020B0604020202020204" pitchFamily="34" charset="0"/>
              </a:defRPr>
            </a:lvl6pPr>
            <a:lvl7pPr marL="2936875" indent="-223838" eaLnBrk="0" fontAlgn="base" hangingPunct="0">
              <a:spcBef>
                <a:spcPct val="0"/>
              </a:spcBef>
              <a:spcAft>
                <a:spcPct val="0"/>
              </a:spcAft>
              <a:defRPr>
                <a:solidFill>
                  <a:schemeClr val="tx1"/>
                </a:solidFill>
                <a:latin typeface="Arial" panose="020B0604020202020204" pitchFamily="34" charset="0"/>
              </a:defRPr>
            </a:lvl7pPr>
            <a:lvl8pPr marL="3394075" indent="-223838" eaLnBrk="0" fontAlgn="base" hangingPunct="0">
              <a:spcBef>
                <a:spcPct val="0"/>
              </a:spcBef>
              <a:spcAft>
                <a:spcPct val="0"/>
              </a:spcAft>
              <a:defRPr>
                <a:solidFill>
                  <a:schemeClr val="tx1"/>
                </a:solidFill>
                <a:latin typeface="Arial" panose="020B0604020202020204" pitchFamily="34" charset="0"/>
              </a:defRPr>
            </a:lvl8pPr>
            <a:lvl9pPr marL="3851275" indent="-223838"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fld id="{FD9E0768-5CEB-449A-A168-47D47A1A8DC9}" type="slidenum">
              <a:rPr lang="en-US" altLang="en-US" smtClean="0">
                <a:solidFill>
                  <a:srgbClr val="000000"/>
                </a:solidFill>
                <a:latin typeface="Tahoma" panose="020B0604030504040204" pitchFamily="34" charset="0"/>
              </a:rPr>
              <a:pPr eaLnBrk="0" fontAlgn="base" hangingPunct="0">
                <a:spcBef>
                  <a:spcPct val="0"/>
                </a:spcBef>
                <a:spcAft>
                  <a:spcPct val="0"/>
                </a:spcAft>
              </a:pPr>
              <a:t>47</a:t>
            </a:fld>
            <a:endParaRPr lang="en-US" altLang="en-US" smtClean="0">
              <a:solidFill>
                <a:srgbClr val="000000"/>
              </a:solidFill>
              <a:latin typeface="Tahoma" panose="020B060403050404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Segoe UI" panose="020B0502040204020203" pitchFamily="34" charset="0"/>
                <a:cs typeface="Segoe UI" panose="020B0502040204020203" pitchFamily="34" charset="0"/>
              </a:rPr>
              <a:t>If the Slow Moving Vehicle is not operating properly, park in a safe location if it is possible, remove the key and any valuables, and notify your supervisor and Transportation Services for additional assistance with a non-working Slow Moving Vehicle at (979-845-0057).</a:t>
            </a:r>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0250" indent="-280988">
              <a:defRPr>
                <a:solidFill>
                  <a:schemeClr val="tx1"/>
                </a:solidFill>
                <a:latin typeface="Arial" panose="020B0604020202020204" pitchFamily="34" charset="0"/>
              </a:defRPr>
            </a:lvl2pPr>
            <a:lvl3pPr marL="1123950" indent="-223838">
              <a:defRPr>
                <a:solidFill>
                  <a:schemeClr val="tx1"/>
                </a:solidFill>
                <a:latin typeface="Arial" panose="020B0604020202020204" pitchFamily="34" charset="0"/>
              </a:defRPr>
            </a:lvl3pPr>
            <a:lvl4pPr marL="1573213" indent="-223838">
              <a:defRPr>
                <a:solidFill>
                  <a:schemeClr val="tx1"/>
                </a:solidFill>
                <a:latin typeface="Arial" panose="020B0604020202020204" pitchFamily="34" charset="0"/>
              </a:defRPr>
            </a:lvl4pPr>
            <a:lvl5pPr marL="2022475" indent="-223838">
              <a:defRPr>
                <a:solidFill>
                  <a:schemeClr val="tx1"/>
                </a:solidFill>
                <a:latin typeface="Arial" panose="020B0604020202020204" pitchFamily="34" charset="0"/>
              </a:defRPr>
            </a:lvl5pPr>
            <a:lvl6pPr marL="2479675" indent="-223838" eaLnBrk="0" fontAlgn="base" hangingPunct="0">
              <a:spcBef>
                <a:spcPct val="0"/>
              </a:spcBef>
              <a:spcAft>
                <a:spcPct val="0"/>
              </a:spcAft>
              <a:defRPr>
                <a:solidFill>
                  <a:schemeClr val="tx1"/>
                </a:solidFill>
                <a:latin typeface="Arial" panose="020B0604020202020204" pitchFamily="34" charset="0"/>
              </a:defRPr>
            </a:lvl6pPr>
            <a:lvl7pPr marL="2936875" indent="-223838" eaLnBrk="0" fontAlgn="base" hangingPunct="0">
              <a:spcBef>
                <a:spcPct val="0"/>
              </a:spcBef>
              <a:spcAft>
                <a:spcPct val="0"/>
              </a:spcAft>
              <a:defRPr>
                <a:solidFill>
                  <a:schemeClr val="tx1"/>
                </a:solidFill>
                <a:latin typeface="Arial" panose="020B0604020202020204" pitchFamily="34" charset="0"/>
              </a:defRPr>
            </a:lvl7pPr>
            <a:lvl8pPr marL="3394075" indent="-223838" eaLnBrk="0" fontAlgn="base" hangingPunct="0">
              <a:spcBef>
                <a:spcPct val="0"/>
              </a:spcBef>
              <a:spcAft>
                <a:spcPct val="0"/>
              </a:spcAft>
              <a:defRPr>
                <a:solidFill>
                  <a:schemeClr val="tx1"/>
                </a:solidFill>
                <a:latin typeface="Arial" panose="020B0604020202020204" pitchFamily="34" charset="0"/>
              </a:defRPr>
            </a:lvl8pPr>
            <a:lvl9pPr marL="3851275" indent="-223838"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fld id="{9B58CD4F-8A21-4566-BC17-C164566A5C27}" type="slidenum">
              <a:rPr lang="en-US" altLang="en-US" smtClean="0">
                <a:solidFill>
                  <a:srgbClr val="000000"/>
                </a:solidFill>
                <a:latin typeface="Tahoma" panose="020B0604030504040204" pitchFamily="34" charset="0"/>
              </a:rPr>
              <a:pPr eaLnBrk="0" fontAlgn="base" hangingPunct="0">
                <a:spcBef>
                  <a:spcPct val="0"/>
                </a:spcBef>
                <a:spcAft>
                  <a:spcPct val="0"/>
                </a:spcAft>
              </a:pPr>
              <a:t>48</a:t>
            </a:fld>
            <a:endParaRPr lang="en-US" altLang="en-US" smtClean="0">
              <a:solidFill>
                <a:srgbClr val="000000"/>
              </a:solidFill>
              <a:latin typeface="Tahoma" panose="020B060403050404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Segoe UI" panose="020B0502040204020203" pitchFamily="34" charset="0"/>
                <a:cs typeface="Segoe UI" panose="020B0502040204020203" pitchFamily="34" charset="0"/>
              </a:rPr>
              <a:t>Follow appropriate requirements for gas-powered Slow Moving Vehicle storage. </a:t>
            </a:r>
            <a:r>
              <a:rPr lang="en-US" altLang="en-US" smtClean="0"/>
              <a:t>SMV should be parked outside of buildings unless the building is designated for vehicle storage or repair.</a:t>
            </a:r>
            <a:endParaRPr lang="en-US" altLang="en-US" smtClean="0">
              <a:latin typeface="Segoe UI" panose="020B0502040204020203" pitchFamily="34" charset="0"/>
              <a:cs typeface="Segoe UI" panose="020B0502040204020203" pitchFamily="34" charset="0"/>
            </a:endParaRPr>
          </a:p>
        </p:txBody>
      </p:sp>
      <p:sp>
        <p:nvSpPr>
          <p:cNvPr id="111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0250" indent="-280988">
              <a:defRPr>
                <a:solidFill>
                  <a:schemeClr val="tx1"/>
                </a:solidFill>
                <a:latin typeface="Arial" panose="020B0604020202020204" pitchFamily="34" charset="0"/>
              </a:defRPr>
            </a:lvl2pPr>
            <a:lvl3pPr marL="1123950" indent="-223838">
              <a:defRPr>
                <a:solidFill>
                  <a:schemeClr val="tx1"/>
                </a:solidFill>
                <a:latin typeface="Arial" panose="020B0604020202020204" pitchFamily="34" charset="0"/>
              </a:defRPr>
            </a:lvl3pPr>
            <a:lvl4pPr marL="1573213" indent="-223838">
              <a:defRPr>
                <a:solidFill>
                  <a:schemeClr val="tx1"/>
                </a:solidFill>
                <a:latin typeface="Arial" panose="020B0604020202020204" pitchFamily="34" charset="0"/>
              </a:defRPr>
            </a:lvl4pPr>
            <a:lvl5pPr marL="2022475" indent="-223838">
              <a:defRPr>
                <a:solidFill>
                  <a:schemeClr val="tx1"/>
                </a:solidFill>
                <a:latin typeface="Arial" panose="020B0604020202020204" pitchFamily="34" charset="0"/>
              </a:defRPr>
            </a:lvl5pPr>
            <a:lvl6pPr marL="2479675" indent="-223838" eaLnBrk="0" fontAlgn="base" hangingPunct="0">
              <a:spcBef>
                <a:spcPct val="0"/>
              </a:spcBef>
              <a:spcAft>
                <a:spcPct val="0"/>
              </a:spcAft>
              <a:defRPr>
                <a:solidFill>
                  <a:schemeClr val="tx1"/>
                </a:solidFill>
                <a:latin typeface="Arial" panose="020B0604020202020204" pitchFamily="34" charset="0"/>
              </a:defRPr>
            </a:lvl6pPr>
            <a:lvl7pPr marL="2936875" indent="-223838" eaLnBrk="0" fontAlgn="base" hangingPunct="0">
              <a:spcBef>
                <a:spcPct val="0"/>
              </a:spcBef>
              <a:spcAft>
                <a:spcPct val="0"/>
              </a:spcAft>
              <a:defRPr>
                <a:solidFill>
                  <a:schemeClr val="tx1"/>
                </a:solidFill>
                <a:latin typeface="Arial" panose="020B0604020202020204" pitchFamily="34" charset="0"/>
              </a:defRPr>
            </a:lvl7pPr>
            <a:lvl8pPr marL="3394075" indent="-223838" eaLnBrk="0" fontAlgn="base" hangingPunct="0">
              <a:spcBef>
                <a:spcPct val="0"/>
              </a:spcBef>
              <a:spcAft>
                <a:spcPct val="0"/>
              </a:spcAft>
              <a:defRPr>
                <a:solidFill>
                  <a:schemeClr val="tx1"/>
                </a:solidFill>
                <a:latin typeface="Arial" panose="020B0604020202020204" pitchFamily="34" charset="0"/>
              </a:defRPr>
            </a:lvl8pPr>
            <a:lvl9pPr marL="3851275" indent="-223838"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fld id="{D65BACA2-B3F0-4FD3-8879-69817541A4F9}" type="slidenum">
              <a:rPr lang="en-US" altLang="en-US" smtClean="0">
                <a:solidFill>
                  <a:srgbClr val="000000"/>
                </a:solidFill>
                <a:latin typeface="Tahoma" panose="020B0604030504040204" pitchFamily="34" charset="0"/>
              </a:rPr>
              <a:pPr eaLnBrk="0" fontAlgn="base" hangingPunct="0">
                <a:spcBef>
                  <a:spcPct val="0"/>
                </a:spcBef>
                <a:spcAft>
                  <a:spcPct val="0"/>
                </a:spcAft>
              </a:pPr>
              <a:t>49</a:t>
            </a:fld>
            <a:endParaRPr lang="en-US" altLang="en-US" smtClean="0">
              <a:solidFill>
                <a:srgbClr val="000000"/>
              </a:solidFill>
              <a:latin typeface="Tahoma" panose="020B060403050404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Segoe UI" panose="020B0502040204020203" pitchFamily="34" charset="0"/>
                <a:cs typeface="Segoe UI" panose="020B0502040204020203" pitchFamily="34" charset="0"/>
              </a:rPr>
              <a:t>Slow Moving Vehicles included in this program are:</a:t>
            </a:r>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0250" indent="-280988">
              <a:defRPr>
                <a:solidFill>
                  <a:schemeClr val="tx1"/>
                </a:solidFill>
                <a:latin typeface="Arial" panose="020B0604020202020204" pitchFamily="34" charset="0"/>
              </a:defRPr>
            </a:lvl2pPr>
            <a:lvl3pPr marL="1123950" indent="-223838">
              <a:defRPr>
                <a:solidFill>
                  <a:schemeClr val="tx1"/>
                </a:solidFill>
                <a:latin typeface="Arial" panose="020B0604020202020204" pitchFamily="34" charset="0"/>
              </a:defRPr>
            </a:lvl3pPr>
            <a:lvl4pPr marL="1573213" indent="-223838">
              <a:defRPr>
                <a:solidFill>
                  <a:schemeClr val="tx1"/>
                </a:solidFill>
                <a:latin typeface="Arial" panose="020B0604020202020204" pitchFamily="34" charset="0"/>
              </a:defRPr>
            </a:lvl4pPr>
            <a:lvl5pPr marL="2022475" indent="-223838">
              <a:defRPr>
                <a:solidFill>
                  <a:schemeClr val="tx1"/>
                </a:solidFill>
                <a:latin typeface="Arial" panose="020B0604020202020204" pitchFamily="34" charset="0"/>
              </a:defRPr>
            </a:lvl5pPr>
            <a:lvl6pPr marL="2479675" indent="-223838" eaLnBrk="0" fontAlgn="base" hangingPunct="0">
              <a:spcBef>
                <a:spcPct val="0"/>
              </a:spcBef>
              <a:spcAft>
                <a:spcPct val="0"/>
              </a:spcAft>
              <a:defRPr>
                <a:solidFill>
                  <a:schemeClr val="tx1"/>
                </a:solidFill>
                <a:latin typeface="Arial" panose="020B0604020202020204" pitchFamily="34" charset="0"/>
              </a:defRPr>
            </a:lvl6pPr>
            <a:lvl7pPr marL="2936875" indent="-223838" eaLnBrk="0" fontAlgn="base" hangingPunct="0">
              <a:spcBef>
                <a:spcPct val="0"/>
              </a:spcBef>
              <a:spcAft>
                <a:spcPct val="0"/>
              </a:spcAft>
              <a:defRPr>
                <a:solidFill>
                  <a:schemeClr val="tx1"/>
                </a:solidFill>
                <a:latin typeface="Arial" panose="020B0604020202020204" pitchFamily="34" charset="0"/>
              </a:defRPr>
            </a:lvl7pPr>
            <a:lvl8pPr marL="3394075" indent="-223838" eaLnBrk="0" fontAlgn="base" hangingPunct="0">
              <a:spcBef>
                <a:spcPct val="0"/>
              </a:spcBef>
              <a:spcAft>
                <a:spcPct val="0"/>
              </a:spcAft>
              <a:defRPr>
                <a:solidFill>
                  <a:schemeClr val="tx1"/>
                </a:solidFill>
                <a:latin typeface="Arial" panose="020B0604020202020204" pitchFamily="34" charset="0"/>
              </a:defRPr>
            </a:lvl8pPr>
            <a:lvl9pPr marL="3851275" indent="-223838"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fld id="{F8CF44A2-F895-4C80-B07E-8DA461CCDE0F}" type="slidenum">
              <a:rPr lang="en-US" altLang="en-US" smtClean="0">
                <a:solidFill>
                  <a:srgbClr val="000000"/>
                </a:solidFill>
                <a:latin typeface="Tahoma" panose="020B0604030504040204" pitchFamily="34" charset="0"/>
              </a:rPr>
              <a:pPr eaLnBrk="0" fontAlgn="base" hangingPunct="0">
                <a:spcBef>
                  <a:spcPct val="0"/>
                </a:spcBef>
                <a:spcAft>
                  <a:spcPct val="0"/>
                </a:spcAft>
              </a:pPr>
              <a:t>5</a:t>
            </a:fld>
            <a:endParaRPr lang="en-US" altLang="en-US" smtClean="0">
              <a:solidFill>
                <a:srgbClr val="000000"/>
              </a:solidFill>
              <a:latin typeface="Tahoma" panose="020B060403050404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 typeface="Wingdings" panose="05000000000000000000" pitchFamily="2" charset="2"/>
              <a:buNone/>
            </a:pPr>
            <a:r>
              <a:rPr lang="en-US" altLang="en-US" smtClean="0">
                <a:latin typeface="Segoe UI" panose="020B0502040204020203" pitchFamily="34" charset="0"/>
                <a:cs typeface="Segoe UI" panose="020B0502040204020203" pitchFamily="34" charset="0"/>
              </a:rPr>
              <a:t>Provide flushing and neutralizing capabilities for spilled electrolyte, verify that a fire extinguisher is nearby for fire protection, proper PPE must be worn when you are exposed to an open battery compartment for protection from exposure to battery acid.  </a:t>
            </a:r>
          </a:p>
        </p:txBody>
      </p:sp>
      <p:sp>
        <p:nvSpPr>
          <p:cNvPr id="1136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AD030900-994C-4045-93A6-9C783D05EE23}" type="slidenum">
              <a:rPr lang="en-US" altLang="en-US" smtClean="0">
                <a:latin typeface="Calibri" panose="020F0502020204030204" pitchFamily="34" charset="0"/>
              </a:rPr>
              <a:pPr fontAlgn="base">
                <a:spcBef>
                  <a:spcPct val="0"/>
                </a:spcBef>
                <a:spcAft>
                  <a:spcPct val="0"/>
                </a:spcAft>
              </a:pPr>
              <a:t>50</a:t>
            </a:fld>
            <a:endParaRPr lang="en-US" altLang="en-US" smtClean="0">
              <a:latin typeface="Calibri" panose="020F050202020403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Segoe UI" panose="020B0502040204020203" pitchFamily="34" charset="0"/>
                <a:cs typeface="Segoe UI" panose="020B0502040204020203" pitchFamily="34" charset="0"/>
              </a:rPr>
              <a:t>PPE to be used for protection from exposure to battery:  apron, long nitrile gloves, goggles, and face shield. </a:t>
            </a:r>
          </a:p>
          <a:p>
            <a:pPr eaLnBrk="1" hangingPunct="1">
              <a:spcBef>
                <a:spcPct val="0"/>
              </a:spcBef>
            </a:pPr>
            <a:endParaRPr lang="en-US" altLang="en-US" smtClean="0"/>
          </a:p>
        </p:txBody>
      </p:sp>
      <p:sp>
        <p:nvSpPr>
          <p:cNvPr id="1157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47050349-6C45-4809-AD89-95025E979305}" type="slidenum">
              <a:rPr lang="en-US" altLang="en-US" smtClean="0">
                <a:latin typeface="Calibri" panose="020F0502020204030204" pitchFamily="34" charset="0"/>
              </a:rPr>
              <a:pPr fontAlgn="base">
                <a:spcBef>
                  <a:spcPct val="0"/>
                </a:spcBef>
                <a:spcAft>
                  <a:spcPct val="0"/>
                </a:spcAft>
              </a:pPr>
              <a:t>51</a:t>
            </a:fld>
            <a:endParaRPr lang="en-US" altLang="en-US" smtClean="0">
              <a:latin typeface="Calibri" panose="020F050202020403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 typeface="Wingdings" panose="05000000000000000000" pitchFamily="2" charset="2"/>
              <a:buNone/>
            </a:pPr>
            <a:r>
              <a:rPr lang="en-US" altLang="en-US" smtClean="0">
                <a:latin typeface="Segoe UI" panose="020B0502040204020203" pitchFamily="34" charset="0"/>
                <a:cs typeface="Segoe UI" panose="020B0502040204020203" pitchFamily="34" charset="0"/>
              </a:rPr>
              <a:t>When charging batteries, the vent caps should be kept in place to avoid electrolytic spray.  Ensure the vent caps are functioning as designed.Keep in well ventilate area. The battery (or compartment) cover(s) shall be open to dissipate heat. </a:t>
            </a:r>
          </a:p>
          <a:p>
            <a:pPr eaLnBrk="1" hangingPunct="1">
              <a:spcBef>
                <a:spcPct val="0"/>
              </a:spcBef>
            </a:pPr>
            <a:endParaRPr lang="en-US" altLang="en-US" smtClean="0"/>
          </a:p>
        </p:txBody>
      </p:sp>
      <p:sp>
        <p:nvSpPr>
          <p:cNvPr id="117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BE91A4A6-9DE0-4203-B60B-71BDEA169C64}" type="slidenum">
              <a:rPr lang="en-US" altLang="en-US" smtClean="0">
                <a:latin typeface="Calibri" panose="020F0502020204030204" pitchFamily="34" charset="0"/>
              </a:rPr>
              <a:pPr fontAlgn="base">
                <a:spcBef>
                  <a:spcPct val="0"/>
                </a:spcBef>
                <a:spcAft>
                  <a:spcPct val="0"/>
                </a:spcAft>
              </a:pPr>
              <a:t>52</a:t>
            </a:fld>
            <a:endParaRPr lang="en-US" altLang="en-US" smtClean="0">
              <a:latin typeface="Calibri" panose="020F050202020403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Segoe UI" panose="020B0502040204020203" pitchFamily="34" charset="0"/>
                <a:cs typeface="Segoe UI" panose="020B0502040204020203" pitchFamily="34" charset="0"/>
              </a:rPr>
              <a:t>Ensure there is no smoking, flames, sparks, or electric arcs in the area. Ensure lighting is adequate to perform the task assigned. </a:t>
            </a:r>
            <a:endParaRPr lang="en-US" altLang="en-US" smtClean="0"/>
          </a:p>
          <a:p>
            <a:pPr eaLnBrk="1" hangingPunct="1">
              <a:spcBef>
                <a:spcPct val="0"/>
              </a:spcBef>
            </a:pPr>
            <a:endParaRPr lang="en-US" altLang="en-US" smtClean="0"/>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0966FD77-75B0-4967-8D88-F21E02A3C455}" type="slidenum">
              <a:rPr lang="en-US" altLang="en-US" smtClean="0">
                <a:latin typeface="Calibri" panose="020F0502020204030204" pitchFamily="34" charset="0"/>
              </a:rPr>
              <a:pPr fontAlgn="base">
                <a:spcBef>
                  <a:spcPct val="0"/>
                </a:spcBef>
                <a:spcAft>
                  <a:spcPct val="0"/>
                </a:spcAft>
              </a:pPr>
              <a:t>53</a:t>
            </a:fld>
            <a:endParaRPr lang="en-US" altLang="en-US" smtClean="0">
              <a:latin typeface="Calibri" panose="020F050202020403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Segoe UI" panose="020B0502040204020203" pitchFamily="34" charset="0"/>
                <a:cs typeface="Segoe UI" panose="020B0502040204020203" pitchFamily="34" charset="0"/>
              </a:rPr>
              <a:t>Electric vehicles must be recharged at locations designated for such use, power for the charging station must be hardwired.</a:t>
            </a:r>
          </a:p>
          <a:p>
            <a:pPr eaLnBrk="1" hangingPunct="1">
              <a:spcBef>
                <a:spcPct val="0"/>
              </a:spcBef>
            </a:pPr>
            <a:r>
              <a:rPr lang="en-US" altLang="en-US" smtClean="0"/>
              <a:t>The charger must be plugged into the wall socket, it cannot be plugged into an extension cord as a source of power</a:t>
            </a:r>
            <a:endParaRPr lang="en-US" altLang="en-US" smtClean="0">
              <a:latin typeface="Segoe UI" panose="020B0502040204020203" pitchFamily="34" charset="0"/>
              <a:cs typeface="Segoe UI" panose="020B0502040204020203" pitchFamily="34" charset="0"/>
            </a:endParaRPr>
          </a:p>
        </p:txBody>
      </p:sp>
      <p:sp>
        <p:nvSpPr>
          <p:cNvPr id="121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AC3A9EE8-913C-4960-A8B5-B55EF9158761}" type="slidenum">
              <a:rPr lang="en-US" altLang="en-US" smtClean="0">
                <a:latin typeface="Calibri" panose="020F0502020204030204" pitchFamily="34" charset="0"/>
              </a:rPr>
              <a:pPr fontAlgn="base">
                <a:spcBef>
                  <a:spcPct val="0"/>
                </a:spcBef>
                <a:spcAft>
                  <a:spcPct val="0"/>
                </a:spcAft>
              </a:pPr>
              <a:t>54</a:t>
            </a:fld>
            <a:endParaRPr lang="en-US" altLang="en-US" smtClean="0">
              <a:latin typeface="Calibri" panose="020F050202020403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Segoe UI" panose="020B0502040204020203" pitchFamily="34" charset="0"/>
                <a:cs typeface="Segoe UI" panose="020B0502040204020203" pitchFamily="34" charset="0"/>
              </a:rPr>
              <a:t>Parking, Routes, and access for Slow Moving Vehicle’s:</a:t>
            </a:r>
          </a:p>
          <a:p>
            <a:pPr eaLnBrk="1" hangingPunct="1">
              <a:spcBef>
                <a:spcPct val="0"/>
              </a:spcBef>
            </a:pPr>
            <a:r>
              <a:rPr lang="en-US" altLang="en-US" smtClean="0">
                <a:latin typeface="Segoe UI" panose="020B0502040204020203" pitchFamily="34" charset="0"/>
                <a:cs typeface="Segoe UI" panose="020B0502040204020203" pitchFamily="34" charset="0"/>
              </a:rPr>
              <a:t>The following outlines procedures for on campus parking, travel routes, and areas that may or may not be accessed with a Slow Moving Vehicle.</a:t>
            </a:r>
          </a:p>
          <a:p>
            <a:pPr eaLnBrk="1" hangingPunct="1">
              <a:spcBef>
                <a:spcPct val="0"/>
              </a:spcBef>
            </a:pPr>
            <a:endParaRPr lang="en-US" altLang="en-US" smtClean="0"/>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0250" indent="-280988">
              <a:defRPr>
                <a:solidFill>
                  <a:schemeClr val="tx1"/>
                </a:solidFill>
                <a:latin typeface="Arial" panose="020B0604020202020204" pitchFamily="34" charset="0"/>
              </a:defRPr>
            </a:lvl2pPr>
            <a:lvl3pPr marL="1123950" indent="-223838">
              <a:defRPr>
                <a:solidFill>
                  <a:schemeClr val="tx1"/>
                </a:solidFill>
                <a:latin typeface="Arial" panose="020B0604020202020204" pitchFamily="34" charset="0"/>
              </a:defRPr>
            </a:lvl3pPr>
            <a:lvl4pPr marL="1573213" indent="-223838">
              <a:defRPr>
                <a:solidFill>
                  <a:schemeClr val="tx1"/>
                </a:solidFill>
                <a:latin typeface="Arial" panose="020B0604020202020204" pitchFamily="34" charset="0"/>
              </a:defRPr>
            </a:lvl4pPr>
            <a:lvl5pPr marL="2022475" indent="-223838">
              <a:defRPr>
                <a:solidFill>
                  <a:schemeClr val="tx1"/>
                </a:solidFill>
                <a:latin typeface="Arial" panose="020B0604020202020204" pitchFamily="34" charset="0"/>
              </a:defRPr>
            </a:lvl5pPr>
            <a:lvl6pPr marL="2479675" indent="-223838" eaLnBrk="0" fontAlgn="base" hangingPunct="0">
              <a:spcBef>
                <a:spcPct val="0"/>
              </a:spcBef>
              <a:spcAft>
                <a:spcPct val="0"/>
              </a:spcAft>
              <a:defRPr>
                <a:solidFill>
                  <a:schemeClr val="tx1"/>
                </a:solidFill>
                <a:latin typeface="Arial" panose="020B0604020202020204" pitchFamily="34" charset="0"/>
              </a:defRPr>
            </a:lvl6pPr>
            <a:lvl7pPr marL="2936875" indent="-223838" eaLnBrk="0" fontAlgn="base" hangingPunct="0">
              <a:spcBef>
                <a:spcPct val="0"/>
              </a:spcBef>
              <a:spcAft>
                <a:spcPct val="0"/>
              </a:spcAft>
              <a:defRPr>
                <a:solidFill>
                  <a:schemeClr val="tx1"/>
                </a:solidFill>
                <a:latin typeface="Arial" panose="020B0604020202020204" pitchFamily="34" charset="0"/>
              </a:defRPr>
            </a:lvl7pPr>
            <a:lvl8pPr marL="3394075" indent="-223838" eaLnBrk="0" fontAlgn="base" hangingPunct="0">
              <a:spcBef>
                <a:spcPct val="0"/>
              </a:spcBef>
              <a:spcAft>
                <a:spcPct val="0"/>
              </a:spcAft>
              <a:defRPr>
                <a:solidFill>
                  <a:schemeClr val="tx1"/>
                </a:solidFill>
                <a:latin typeface="Arial" panose="020B0604020202020204" pitchFamily="34" charset="0"/>
              </a:defRPr>
            </a:lvl8pPr>
            <a:lvl9pPr marL="3851275" indent="-223838"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fld id="{D8C59109-E1C8-4F88-9D8E-28832FC75DB0}" type="slidenum">
              <a:rPr lang="en-US" altLang="en-US" smtClean="0">
                <a:solidFill>
                  <a:srgbClr val="000000"/>
                </a:solidFill>
                <a:latin typeface="Tahoma" panose="020B0604030504040204" pitchFamily="34" charset="0"/>
              </a:rPr>
              <a:pPr eaLnBrk="0" fontAlgn="base" hangingPunct="0">
                <a:spcBef>
                  <a:spcPct val="0"/>
                </a:spcBef>
                <a:spcAft>
                  <a:spcPct val="0"/>
                </a:spcAft>
              </a:pPr>
              <a:t>55</a:t>
            </a:fld>
            <a:endParaRPr lang="en-US" altLang="en-US" smtClean="0">
              <a:solidFill>
                <a:srgbClr val="000000"/>
              </a:solidFill>
              <a:latin typeface="Tahoma" panose="020B060403050404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Segoe UI" panose="020B0502040204020203" pitchFamily="34" charset="0"/>
                <a:cs typeface="Segoe UI" panose="020B0502040204020203" pitchFamily="34" charset="0"/>
              </a:rPr>
              <a:t>Slow Moving Vehicles must not be parked where they block vehicular, pedestrian or bicycle traffic, building entrances and exits, fire department connections, ADA ramps or curb cuts, flower beds, or any other location that may present a hazard.</a:t>
            </a:r>
          </a:p>
        </p:txBody>
      </p:sp>
      <p:sp>
        <p:nvSpPr>
          <p:cNvPr id="125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0250" indent="-280988">
              <a:defRPr>
                <a:solidFill>
                  <a:schemeClr val="tx1"/>
                </a:solidFill>
                <a:latin typeface="Arial" panose="020B0604020202020204" pitchFamily="34" charset="0"/>
              </a:defRPr>
            </a:lvl2pPr>
            <a:lvl3pPr marL="1123950" indent="-223838">
              <a:defRPr>
                <a:solidFill>
                  <a:schemeClr val="tx1"/>
                </a:solidFill>
                <a:latin typeface="Arial" panose="020B0604020202020204" pitchFamily="34" charset="0"/>
              </a:defRPr>
            </a:lvl3pPr>
            <a:lvl4pPr marL="1573213" indent="-223838">
              <a:defRPr>
                <a:solidFill>
                  <a:schemeClr val="tx1"/>
                </a:solidFill>
                <a:latin typeface="Arial" panose="020B0604020202020204" pitchFamily="34" charset="0"/>
              </a:defRPr>
            </a:lvl4pPr>
            <a:lvl5pPr marL="2022475" indent="-223838">
              <a:defRPr>
                <a:solidFill>
                  <a:schemeClr val="tx1"/>
                </a:solidFill>
                <a:latin typeface="Arial" panose="020B0604020202020204" pitchFamily="34" charset="0"/>
              </a:defRPr>
            </a:lvl5pPr>
            <a:lvl6pPr marL="2479675" indent="-223838" eaLnBrk="0" fontAlgn="base" hangingPunct="0">
              <a:spcBef>
                <a:spcPct val="0"/>
              </a:spcBef>
              <a:spcAft>
                <a:spcPct val="0"/>
              </a:spcAft>
              <a:defRPr>
                <a:solidFill>
                  <a:schemeClr val="tx1"/>
                </a:solidFill>
                <a:latin typeface="Arial" panose="020B0604020202020204" pitchFamily="34" charset="0"/>
              </a:defRPr>
            </a:lvl6pPr>
            <a:lvl7pPr marL="2936875" indent="-223838" eaLnBrk="0" fontAlgn="base" hangingPunct="0">
              <a:spcBef>
                <a:spcPct val="0"/>
              </a:spcBef>
              <a:spcAft>
                <a:spcPct val="0"/>
              </a:spcAft>
              <a:defRPr>
                <a:solidFill>
                  <a:schemeClr val="tx1"/>
                </a:solidFill>
                <a:latin typeface="Arial" panose="020B0604020202020204" pitchFamily="34" charset="0"/>
              </a:defRPr>
            </a:lvl7pPr>
            <a:lvl8pPr marL="3394075" indent="-223838" eaLnBrk="0" fontAlgn="base" hangingPunct="0">
              <a:spcBef>
                <a:spcPct val="0"/>
              </a:spcBef>
              <a:spcAft>
                <a:spcPct val="0"/>
              </a:spcAft>
              <a:defRPr>
                <a:solidFill>
                  <a:schemeClr val="tx1"/>
                </a:solidFill>
                <a:latin typeface="Arial" panose="020B0604020202020204" pitchFamily="34" charset="0"/>
              </a:defRPr>
            </a:lvl8pPr>
            <a:lvl9pPr marL="3851275" indent="-223838"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fld id="{B6BBF3AE-A6E3-4D21-9A8E-09D0609C14AB}" type="slidenum">
              <a:rPr lang="en-US" altLang="en-US" smtClean="0">
                <a:solidFill>
                  <a:srgbClr val="000000"/>
                </a:solidFill>
                <a:latin typeface="Tahoma" panose="020B0604030504040204" pitchFamily="34" charset="0"/>
              </a:rPr>
              <a:pPr eaLnBrk="0" fontAlgn="base" hangingPunct="0">
                <a:spcBef>
                  <a:spcPct val="0"/>
                </a:spcBef>
                <a:spcAft>
                  <a:spcPct val="0"/>
                </a:spcAft>
              </a:pPr>
              <a:t>56</a:t>
            </a:fld>
            <a:endParaRPr lang="en-US" altLang="en-US" smtClean="0">
              <a:solidFill>
                <a:srgbClr val="000000"/>
              </a:solidFill>
              <a:latin typeface="Tahoma" panose="020B060403050404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Improper Parking Areas</a:t>
            </a:r>
          </a:p>
        </p:txBody>
      </p:sp>
      <p:sp>
        <p:nvSpPr>
          <p:cNvPr id="128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145B3072-2465-4E72-810F-9C36A7B23A0F}" type="slidenum">
              <a:rPr lang="en-US" altLang="en-US" smtClean="0">
                <a:latin typeface="Calibri" panose="020F0502020204030204" pitchFamily="34" charset="0"/>
              </a:rPr>
              <a:pPr fontAlgn="base">
                <a:spcBef>
                  <a:spcPct val="0"/>
                </a:spcBef>
                <a:spcAft>
                  <a:spcPct val="0"/>
                </a:spcAft>
              </a:pPr>
              <a:t>57</a:t>
            </a:fld>
            <a:endParaRPr lang="en-US" altLang="en-US" smtClean="0">
              <a:latin typeface="Calibri" panose="020F050202020403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Improper Parking Areas</a:t>
            </a:r>
          </a:p>
          <a:p>
            <a:pPr eaLnBrk="1" hangingPunct="1">
              <a:spcBef>
                <a:spcPct val="0"/>
              </a:spcBef>
            </a:pPr>
            <a:endParaRPr lang="en-US" altLang="en-US" smtClean="0"/>
          </a:p>
        </p:txBody>
      </p:sp>
      <p:sp>
        <p:nvSpPr>
          <p:cNvPr id="1300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B41A9362-B863-42B1-9138-14118CD967C4}" type="slidenum">
              <a:rPr lang="en-US" altLang="en-US" smtClean="0">
                <a:latin typeface="Calibri" panose="020F0502020204030204" pitchFamily="34" charset="0"/>
              </a:rPr>
              <a:pPr fontAlgn="base">
                <a:spcBef>
                  <a:spcPct val="0"/>
                </a:spcBef>
                <a:spcAft>
                  <a:spcPct val="0"/>
                </a:spcAft>
              </a:pPr>
              <a:t>58</a:t>
            </a:fld>
            <a:endParaRPr lang="en-US" altLang="en-US" smtClean="0">
              <a:latin typeface="Calibri" panose="020F050202020403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Segoe UI" panose="020B0502040204020203" pitchFamily="34" charset="0"/>
                <a:cs typeface="Segoe UI" panose="020B0502040204020203" pitchFamily="34" charset="0"/>
              </a:rPr>
              <a:t>Slow Moving Vehicle’s must have a location where they can be safely stored when not in use, a designated parking space or other location approved by Transportation Services with the input from appropriate building proctor(s). Improperly parked Slow Moving Vehicle may be ticketed, towed, or otherwise disabled by Transportation Services. </a:t>
            </a:r>
          </a:p>
          <a:p>
            <a:pPr eaLnBrk="1" hangingPunct="1">
              <a:spcBef>
                <a:spcPct val="0"/>
              </a:spcBef>
            </a:pPr>
            <a:endParaRPr lang="en-US" altLang="en-US" smtClean="0"/>
          </a:p>
        </p:txBody>
      </p:sp>
      <p:sp>
        <p:nvSpPr>
          <p:cNvPr id="132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F3B6C8C4-AC12-42B2-B520-85E387C04AF5}" type="slidenum">
              <a:rPr lang="en-US" altLang="en-US" smtClean="0">
                <a:latin typeface="Calibri" panose="020F0502020204030204" pitchFamily="34" charset="0"/>
              </a:rPr>
              <a:pPr fontAlgn="base">
                <a:spcBef>
                  <a:spcPct val="0"/>
                </a:spcBef>
                <a:spcAft>
                  <a:spcPct val="0"/>
                </a:spcAft>
              </a:pPr>
              <a:t>59</a:t>
            </a:fld>
            <a:endParaRPr lang="en-US" altLang="en-US" smtClean="0">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Golf Cart</a:t>
            </a: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CFC792CF-6287-4C47-9D8C-43EFCA80F081}" type="slidenum">
              <a:rPr lang="en-US" altLang="en-US" smtClean="0">
                <a:latin typeface="Calibri" panose="020F0502020204030204" pitchFamily="34" charset="0"/>
              </a:rPr>
              <a:pPr fontAlgn="base">
                <a:spcBef>
                  <a:spcPct val="0"/>
                </a:spcBef>
                <a:spcAft>
                  <a:spcPct val="0"/>
                </a:spcAft>
              </a:pPr>
              <a:t>6</a:t>
            </a:fld>
            <a:endParaRPr lang="en-US" altLang="en-US" smtClean="0">
              <a:latin typeface="Calibri" panose="020F050202020403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Designated Parking</a:t>
            </a:r>
          </a:p>
        </p:txBody>
      </p:sp>
      <p:sp>
        <p:nvSpPr>
          <p:cNvPr id="134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77830923-D569-46D0-A571-4D009A1C2BBA}" type="slidenum">
              <a:rPr lang="en-US" altLang="en-US" smtClean="0">
                <a:latin typeface="Calibri" panose="020F0502020204030204" pitchFamily="34" charset="0"/>
              </a:rPr>
              <a:pPr fontAlgn="base">
                <a:spcBef>
                  <a:spcPct val="0"/>
                </a:spcBef>
                <a:spcAft>
                  <a:spcPct val="0"/>
                </a:spcAft>
              </a:pPr>
              <a:t>60</a:t>
            </a:fld>
            <a:endParaRPr lang="en-US" altLang="en-US" smtClean="0">
              <a:latin typeface="Calibri" panose="020F050202020403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Routes for Slow Moving Vehicles on A&amp;M Campus map http://transport.tamu.edu/Alternative/maps/SMVpaths.pdf</a:t>
            </a:r>
          </a:p>
        </p:txBody>
      </p:sp>
      <p:sp>
        <p:nvSpPr>
          <p:cNvPr id="136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79A67A86-147F-4121-A741-A3B9BCDBDC17}" type="slidenum">
              <a:rPr lang="en-US" altLang="en-US" smtClean="0">
                <a:latin typeface="Calibri" panose="020F0502020204030204" pitchFamily="34" charset="0"/>
              </a:rPr>
              <a:pPr fontAlgn="base">
                <a:spcBef>
                  <a:spcPct val="0"/>
                </a:spcBef>
                <a:spcAft>
                  <a:spcPct val="0"/>
                </a:spcAft>
              </a:pPr>
              <a:t>61</a:t>
            </a:fld>
            <a:endParaRPr lang="en-US" altLang="en-US" smtClean="0">
              <a:latin typeface="Calibri" panose="020F050202020403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Segoe UI" panose="020B0502040204020203" pitchFamily="34" charset="0"/>
                <a:cs typeface="Segoe UI" panose="020B0502040204020203" pitchFamily="34" charset="0"/>
              </a:rPr>
              <a:t>When in crosswalk, pedestrians have the right of way and Slow Moving Vehicle operators need to take extra care to ensure they are seen by others before proceeding. Slow Moving Vehicle use in the Wellborn Rd. passageways is authorized with extra caution.</a:t>
            </a:r>
          </a:p>
          <a:p>
            <a:pPr eaLnBrk="1" hangingPunct="1">
              <a:spcBef>
                <a:spcPct val="0"/>
              </a:spcBef>
            </a:pPr>
            <a:endParaRPr lang="en-US" altLang="en-US" smtClean="0"/>
          </a:p>
        </p:txBody>
      </p:sp>
      <p:sp>
        <p:nvSpPr>
          <p:cNvPr id="138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BE804590-7FDD-48C4-A65B-EF16D139482F}" type="slidenum">
              <a:rPr lang="en-US" altLang="en-US" smtClean="0">
                <a:latin typeface="Calibri" panose="020F0502020204030204" pitchFamily="34" charset="0"/>
              </a:rPr>
              <a:pPr fontAlgn="base">
                <a:spcBef>
                  <a:spcPct val="0"/>
                </a:spcBef>
                <a:spcAft>
                  <a:spcPct val="0"/>
                </a:spcAft>
              </a:pPr>
              <a:t>62</a:t>
            </a:fld>
            <a:endParaRPr lang="en-US" altLang="en-US" smtClean="0">
              <a:latin typeface="Calibri" panose="020F050202020403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Segoe UI" panose="020B0502040204020203" pitchFamily="34" charset="0"/>
                <a:cs typeface="Segoe UI" panose="020B0502040204020203" pitchFamily="34" charset="0"/>
              </a:rPr>
              <a:t>When on campus use university roadways as the primary route and follow the direction of travel.</a:t>
            </a:r>
            <a:endParaRPr lang="en-US" altLang="en-US" smtClean="0"/>
          </a:p>
        </p:txBody>
      </p:sp>
      <p:sp>
        <p:nvSpPr>
          <p:cNvPr id="140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5CE28C84-6611-4699-BC85-7AED7F0407A6}" type="slidenum">
              <a:rPr lang="en-US" altLang="en-US" smtClean="0">
                <a:latin typeface="Calibri" panose="020F0502020204030204" pitchFamily="34" charset="0"/>
              </a:rPr>
              <a:pPr fontAlgn="base">
                <a:spcBef>
                  <a:spcPct val="0"/>
                </a:spcBef>
                <a:spcAft>
                  <a:spcPct val="0"/>
                </a:spcAft>
              </a:pPr>
              <a:t>63</a:t>
            </a:fld>
            <a:endParaRPr lang="en-US" altLang="en-US" smtClean="0">
              <a:latin typeface="Calibri" panose="020F050202020403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Segoe UI" panose="020B0502040204020203" pitchFamily="34" charset="0"/>
                <a:cs typeface="Segoe UI" panose="020B0502040204020203" pitchFamily="34" charset="0"/>
              </a:rPr>
              <a:t>Slow Moving Vehicle may not be driven on:</a:t>
            </a:r>
          </a:p>
          <a:p>
            <a:pPr eaLnBrk="1" hangingPunct="1">
              <a:spcBef>
                <a:spcPct val="0"/>
              </a:spcBef>
            </a:pPr>
            <a:r>
              <a:rPr lang="en-US" altLang="en-US" smtClean="0">
                <a:latin typeface="Segoe UI" panose="020B0502040204020203" pitchFamily="34" charset="0"/>
                <a:cs typeface="Segoe UI" panose="020B0502040204020203" pitchFamily="34" charset="0"/>
              </a:rPr>
              <a:t>Wellborn Rd./FM2154</a:t>
            </a:r>
          </a:p>
          <a:p>
            <a:pPr eaLnBrk="1" hangingPunct="1">
              <a:spcBef>
                <a:spcPct val="0"/>
              </a:spcBef>
            </a:pPr>
            <a:r>
              <a:rPr lang="en-US" altLang="en-US" smtClean="0">
                <a:latin typeface="Segoe UI" panose="020B0502040204020203" pitchFamily="34" charset="0"/>
                <a:cs typeface="Segoe UI" panose="020B0502040204020203" pitchFamily="34" charset="0"/>
              </a:rPr>
              <a:t>University Dr./Raymond Stotzer Pkwy.</a:t>
            </a:r>
          </a:p>
          <a:p>
            <a:pPr eaLnBrk="1" hangingPunct="1">
              <a:spcBef>
                <a:spcPct val="0"/>
              </a:spcBef>
            </a:pPr>
            <a:r>
              <a:rPr lang="en-US" altLang="en-US" smtClean="0">
                <a:latin typeface="Segoe UI" panose="020B0502040204020203" pitchFamily="34" charset="0"/>
                <a:cs typeface="Segoe UI" panose="020B0502040204020203" pitchFamily="34" charset="0"/>
              </a:rPr>
              <a:t>Harvey Mitchel Pkwy./FM2818</a:t>
            </a:r>
          </a:p>
          <a:p>
            <a:pPr eaLnBrk="1" hangingPunct="1">
              <a:spcBef>
                <a:spcPct val="0"/>
              </a:spcBef>
            </a:pPr>
            <a:r>
              <a:rPr lang="en-US" altLang="en-US" smtClean="0">
                <a:latin typeface="Segoe UI" panose="020B0502040204020203" pitchFamily="34" charset="0"/>
                <a:cs typeface="Segoe UI" panose="020B0502040204020203" pitchFamily="34" charset="0"/>
              </a:rPr>
              <a:t>George Bush Dr.</a:t>
            </a:r>
          </a:p>
          <a:p>
            <a:pPr eaLnBrk="1" hangingPunct="1">
              <a:spcBef>
                <a:spcPct val="0"/>
              </a:spcBef>
            </a:pPr>
            <a:r>
              <a:rPr lang="en-US" altLang="en-US" smtClean="0">
                <a:latin typeface="Segoe UI" panose="020B0502040204020203" pitchFamily="34" charset="0"/>
                <a:cs typeface="Segoe UI" panose="020B0502040204020203" pitchFamily="34" charset="0"/>
              </a:rPr>
              <a:t>Texas Ave./HWY 6 Business</a:t>
            </a:r>
          </a:p>
          <a:p>
            <a:pPr eaLnBrk="1" hangingPunct="1">
              <a:spcBef>
                <a:spcPct val="0"/>
              </a:spcBef>
            </a:pPr>
            <a:r>
              <a:rPr lang="en-US" altLang="en-US" sz="1400" u="sng" smtClean="0">
                <a:latin typeface="Segoe UI" panose="020B0502040204020203" pitchFamily="34" charset="0"/>
                <a:cs typeface="Segoe UI" panose="020B0502040204020203" pitchFamily="34" charset="0"/>
              </a:rPr>
              <a:t>Except</a:t>
            </a:r>
            <a:r>
              <a:rPr lang="en-US" altLang="en-US" smtClean="0">
                <a:latin typeface="Segoe UI" panose="020B0502040204020203" pitchFamily="34" charset="0"/>
                <a:cs typeface="Segoe UI" panose="020B0502040204020203" pitchFamily="34" charset="0"/>
              </a:rPr>
              <a:t> while crossing at signalized intersections to contiguous university property. </a:t>
            </a:r>
          </a:p>
          <a:p>
            <a:pPr eaLnBrk="1" hangingPunct="1">
              <a:spcBef>
                <a:spcPct val="0"/>
              </a:spcBef>
            </a:pPr>
            <a:endParaRPr lang="en-US" altLang="en-US" smtClean="0"/>
          </a:p>
          <a:p>
            <a:pPr eaLnBrk="1" hangingPunct="1">
              <a:spcBef>
                <a:spcPct val="0"/>
              </a:spcBef>
            </a:pPr>
            <a:endParaRPr lang="en-US" altLang="en-US" smtClean="0"/>
          </a:p>
        </p:txBody>
      </p:sp>
      <p:sp>
        <p:nvSpPr>
          <p:cNvPr id="142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DA7EC090-B05B-4303-A2D8-1642ABDF6519}" type="slidenum">
              <a:rPr lang="en-US" altLang="en-US" smtClean="0">
                <a:latin typeface="Calibri" panose="020F0502020204030204" pitchFamily="34" charset="0"/>
              </a:rPr>
              <a:pPr fontAlgn="base">
                <a:spcBef>
                  <a:spcPct val="0"/>
                </a:spcBef>
                <a:spcAft>
                  <a:spcPct val="0"/>
                </a:spcAft>
              </a:pPr>
              <a:t>64</a:t>
            </a:fld>
            <a:endParaRPr lang="en-US" altLang="en-US" smtClean="0">
              <a:latin typeface="Calibri" panose="020F050202020403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Segoe UI" panose="020B0502040204020203" pitchFamily="34" charset="0"/>
                <a:cs typeface="Segoe UI" panose="020B0502040204020203" pitchFamily="34" charset="0"/>
              </a:rPr>
              <a:t>Slow Moving Vehicles may be operated on sidewalks and plazas, but the operator must use extreme caution and the speed limit off standard roadways is 10 mph.</a:t>
            </a:r>
            <a:r>
              <a:rPr lang="en-US" altLang="en-US" smtClean="0">
                <a:solidFill>
                  <a:srgbClr val="FF00FF"/>
                </a:solidFill>
                <a:latin typeface="Segoe UI" panose="020B0502040204020203" pitchFamily="34" charset="0"/>
                <a:cs typeface="Segoe UI" panose="020B0502040204020203" pitchFamily="34" charset="0"/>
              </a:rPr>
              <a:t/>
            </a:r>
            <a:br>
              <a:rPr lang="en-US" altLang="en-US" smtClean="0">
                <a:solidFill>
                  <a:srgbClr val="FF00FF"/>
                </a:solidFill>
                <a:latin typeface="Segoe UI" panose="020B0502040204020203" pitchFamily="34" charset="0"/>
                <a:cs typeface="Segoe UI" panose="020B0502040204020203" pitchFamily="34" charset="0"/>
              </a:rPr>
            </a:br>
            <a:endParaRPr lang="en-US" altLang="en-US" smtClean="0">
              <a:solidFill>
                <a:srgbClr val="FF00FF"/>
              </a:solidFill>
            </a:endParaRPr>
          </a:p>
        </p:txBody>
      </p:sp>
      <p:sp>
        <p:nvSpPr>
          <p:cNvPr id="144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76363D39-77D6-4D31-B2E6-E43ED40BFCDC}" type="slidenum">
              <a:rPr lang="en-US" altLang="en-US" smtClean="0">
                <a:latin typeface="Calibri" panose="020F0502020204030204" pitchFamily="34" charset="0"/>
              </a:rPr>
              <a:pPr fontAlgn="base">
                <a:spcBef>
                  <a:spcPct val="0"/>
                </a:spcBef>
                <a:spcAft>
                  <a:spcPct val="0"/>
                </a:spcAft>
              </a:pPr>
              <a:t>65</a:t>
            </a:fld>
            <a:endParaRPr lang="en-US" altLang="en-US" smtClean="0">
              <a:latin typeface="Calibri" panose="020F050202020403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solidFill>
                  <a:srgbClr val="FF00FF"/>
                </a:solidFill>
                <a:latin typeface="Segoe UI" panose="020B0502040204020203" pitchFamily="34" charset="0"/>
                <a:cs typeface="Segoe UI" panose="020B0502040204020203" pitchFamily="34" charset="0"/>
              </a:rPr>
              <a:t/>
            </a:r>
            <a:br>
              <a:rPr lang="en-US" altLang="en-US" smtClean="0">
                <a:solidFill>
                  <a:srgbClr val="FF00FF"/>
                </a:solidFill>
                <a:latin typeface="Segoe UI" panose="020B0502040204020203" pitchFamily="34" charset="0"/>
                <a:cs typeface="Segoe UI" panose="020B0502040204020203" pitchFamily="34" charset="0"/>
              </a:rPr>
            </a:br>
            <a:r>
              <a:rPr lang="en-US" altLang="en-US" smtClean="0">
                <a:latin typeface="Segoe UI" panose="020B0502040204020203" pitchFamily="34" charset="0"/>
                <a:cs typeface="Segoe UI" panose="020B0502040204020203" pitchFamily="34" charset="0"/>
              </a:rPr>
              <a:t>Slow Moving Vehicle may not operate on sidewalks less than 6’ wide.</a:t>
            </a:r>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0250" indent="-280988">
              <a:defRPr>
                <a:solidFill>
                  <a:schemeClr val="tx1"/>
                </a:solidFill>
                <a:latin typeface="Arial" panose="020B0604020202020204" pitchFamily="34" charset="0"/>
              </a:defRPr>
            </a:lvl2pPr>
            <a:lvl3pPr marL="1123950" indent="-223838">
              <a:defRPr>
                <a:solidFill>
                  <a:schemeClr val="tx1"/>
                </a:solidFill>
                <a:latin typeface="Arial" panose="020B0604020202020204" pitchFamily="34" charset="0"/>
              </a:defRPr>
            </a:lvl3pPr>
            <a:lvl4pPr marL="1573213" indent="-223838">
              <a:defRPr>
                <a:solidFill>
                  <a:schemeClr val="tx1"/>
                </a:solidFill>
                <a:latin typeface="Arial" panose="020B0604020202020204" pitchFamily="34" charset="0"/>
              </a:defRPr>
            </a:lvl4pPr>
            <a:lvl5pPr marL="2022475" indent="-223838">
              <a:defRPr>
                <a:solidFill>
                  <a:schemeClr val="tx1"/>
                </a:solidFill>
                <a:latin typeface="Arial" panose="020B0604020202020204" pitchFamily="34" charset="0"/>
              </a:defRPr>
            </a:lvl5pPr>
            <a:lvl6pPr marL="2479675" indent="-223838" eaLnBrk="0" fontAlgn="base" hangingPunct="0">
              <a:spcBef>
                <a:spcPct val="0"/>
              </a:spcBef>
              <a:spcAft>
                <a:spcPct val="0"/>
              </a:spcAft>
              <a:defRPr>
                <a:solidFill>
                  <a:schemeClr val="tx1"/>
                </a:solidFill>
                <a:latin typeface="Arial" panose="020B0604020202020204" pitchFamily="34" charset="0"/>
              </a:defRPr>
            </a:lvl6pPr>
            <a:lvl7pPr marL="2936875" indent="-223838" eaLnBrk="0" fontAlgn="base" hangingPunct="0">
              <a:spcBef>
                <a:spcPct val="0"/>
              </a:spcBef>
              <a:spcAft>
                <a:spcPct val="0"/>
              </a:spcAft>
              <a:defRPr>
                <a:solidFill>
                  <a:schemeClr val="tx1"/>
                </a:solidFill>
                <a:latin typeface="Arial" panose="020B0604020202020204" pitchFamily="34" charset="0"/>
              </a:defRPr>
            </a:lvl7pPr>
            <a:lvl8pPr marL="3394075" indent="-223838" eaLnBrk="0" fontAlgn="base" hangingPunct="0">
              <a:spcBef>
                <a:spcPct val="0"/>
              </a:spcBef>
              <a:spcAft>
                <a:spcPct val="0"/>
              </a:spcAft>
              <a:defRPr>
                <a:solidFill>
                  <a:schemeClr val="tx1"/>
                </a:solidFill>
                <a:latin typeface="Arial" panose="020B0604020202020204" pitchFamily="34" charset="0"/>
              </a:defRPr>
            </a:lvl8pPr>
            <a:lvl9pPr marL="3851275" indent="-223838"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fld id="{B1EECD32-07D5-4816-A428-F07F01EB93F9}" type="slidenum">
              <a:rPr lang="en-US" altLang="en-US" smtClean="0">
                <a:solidFill>
                  <a:srgbClr val="000000"/>
                </a:solidFill>
                <a:latin typeface="Tahoma" panose="020B0604030504040204" pitchFamily="34" charset="0"/>
              </a:rPr>
              <a:pPr eaLnBrk="0" fontAlgn="base" hangingPunct="0">
                <a:spcBef>
                  <a:spcPct val="0"/>
                </a:spcBef>
                <a:spcAft>
                  <a:spcPct val="0"/>
                </a:spcAft>
              </a:pPr>
              <a:t>66</a:t>
            </a:fld>
            <a:endParaRPr lang="en-US" altLang="en-US" smtClean="0">
              <a:solidFill>
                <a:srgbClr val="000000"/>
              </a:solidFill>
              <a:latin typeface="Tahoma" panose="020B0604030504040204"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Segoe UI" panose="020B0502040204020203" pitchFamily="34" charset="0"/>
                <a:cs typeface="Segoe UI" panose="020B0502040204020203" pitchFamily="34" charset="0"/>
              </a:rPr>
              <a:t>Slow Moving Vehicle use in the Wellborn Rd. passageways is authorized with extra caution.</a:t>
            </a:r>
          </a:p>
          <a:p>
            <a:pPr eaLnBrk="1" hangingPunct="1">
              <a:spcBef>
                <a:spcPct val="0"/>
              </a:spcBef>
            </a:pPr>
            <a:endParaRPr lang="en-US" altLang="en-US" smtClean="0"/>
          </a:p>
        </p:txBody>
      </p:sp>
      <p:sp>
        <p:nvSpPr>
          <p:cNvPr id="148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A7E5BA32-DF96-4B44-8AC2-8885387AFFF8}" type="slidenum">
              <a:rPr lang="en-US" altLang="en-US" smtClean="0">
                <a:latin typeface="Calibri" panose="020F0502020204030204" pitchFamily="34" charset="0"/>
              </a:rPr>
              <a:pPr fontAlgn="base">
                <a:spcBef>
                  <a:spcPct val="0"/>
                </a:spcBef>
                <a:spcAft>
                  <a:spcPct val="0"/>
                </a:spcAft>
              </a:pPr>
              <a:t>67</a:t>
            </a:fld>
            <a:endParaRPr lang="en-US" altLang="en-US" smtClean="0">
              <a:latin typeface="Calibri" panose="020F0502020204030204"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Segoe UI" panose="020B0502040204020203" pitchFamily="34" charset="0"/>
                <a:cs typeface="Segoe UI" panose="020B0502040204020203" pitchFamily="34" charset="0"/>
              </a:rPr>
              <a:t>Slow Moving Vehicle’s are prohibited in:  No Wheel Zones</a:t>
            </a:r>
          </a:p>
          <a:p>
            <a:pPr eaLnBrk="1" hangingPunct="1">
              <a:spcBef>
                <a:spcPct val="0"/>
              </a:spcBef>
            </a:pPr>
            <a:r>
              <a:rPr lang="en-US" altLang="en-US" smtClean="0">
                <a:latin typeface="Segoe UI" panose="020B0502040204020203" pitchFamily="34" charset="0"/>
                <a:cs typeface="Segoe UI" panose="020B0502040204020203" pitchFamily="34" charset="0"/>
              </a:rPr>
              <a:t>The university may prohibit or further restrict use of Slow Moving Vehicle’s in designated areas and/or times.</a:t>
            </a:r>
          </a:p>
          <a:p>
            <a:pPr eaLnBrk="1" hangingPunct="1">
              <a:spcBef>
                <a:spcPct val="0"/>
              </a:spcBef>
            </a:pPr>
            <a:endParaRPr lang="en-US" altLang="en-US" smtClean="0"/>
          </a:p>
        </p:txBody>
      </p:sp>
      <p:sp>
        <p:nvSpPr>
          <p:cNvPr id="150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0250" indent="-280988">
              <a:defRPr>
                <a:solidFill>
                  <a:schemeClr val="tx1"/>
                </a:solidFill>
                <a:latin typeface="Arial" panose="020B0604020202020204" pitchFamily="34" charset="0"/>
              </a:defRPr>
            </a:lvl2pPr>
            <a:lvl3pPr marL="1123950" indent="-223838">
              <a:defRPr>
                <a:solidFill>
                  <a:schemeClr val="tx1"/>
                </a:solidFill>
                <a:latin typeface="Arial" panose="020B0604020202020204" pitchFamily="34" charset="0"/>
              </a:defRPr>
            </a:lvl3pPr>
            <a:lvl4pPr marL="1573213" indent="-223838">
              <a:defRPr>
                <a:solidFill>
                  <a:schemeClr val="tx1"/>
                </a:solidFill>
                <a:latin typeface="Arial" panose="020B0604020202020204" pitchFamily="34" charset="0"/>
              </a:defRPr>
            </a:lvl4pPr>
            <a:lvl5pPr marL="2022475" indent="-223838">
              <a:defRPr>
                <a:solidFill>
                  <a:schemeClr val="tx1"/>
                </a:solidFill>
                <a:latin typeface="Arial" panose="020B0604020202020204" pitchFamily="34" charset="0"/>
              </a:defRPr>
            </a:lvl5pPr>
            <a:lvl6pPr marL="2479675" indent="-223838" eaLnBrk="0" fontAlgn="base" hangingPunct="0">
              <a:spcBef>
                <a:spcPct val="0"/>
              </a:spcBef>
              <a:spcAft>
                <a:spcPct val="0"/>
              </a:spcAft>
              <a:defRPr>
                <a:solidFill>
                  <a:schemeClr val="tx1"/>
                </a:solidFill>
                <a:latin typeface="Arial" panose="020B0604020202020204" pitchFamily="34" charset="0"/>
              </a:defRPr>
            </a:lvl6pPr>
            <a:lvl7pPr marL="2936875" indent="-223838" eaLnBrk="0" fontAlgn="base" hangingPunct="0">
              <a:spcBef>
                <a:spcPct val="0"/>
              </a:spcBef>
              <a:spcAft>
                <a:spcPct val="0"/>
              </a:spcAft>
              <a:defRPr>
                <a:solidFill>
                  <a:schemeClr val="tx1"/>
                </a:solidFill>
                <a:latin typeface="Arial" panose="020B0604020202020204" pitchFamily="34" charset="0"/>
              </a:defRPr>
            </a:lvl7pPr>
            <a:lvl8pPr marL="3394075" indent="-223838" eaLnBrk="0" fontAlgn="base" hangingPunct="0">
              <a:spcBef>
                <a:spcPct val="0"/>
              </a:spcBef>
              <a:spcAft>
                <a:spcPct val="0"/>
              </a:spcAft>
              <a:defRPr>
                <a:solidFill>
                  <a:schemeClr val="tx1"/>
                </a:solidFill>
                <a:latin typeface="Arial" panose="020B0604020202020204" pitchFamily="34" charset="0"/>
              </a:defRPr>
            </a:lvl8pPr>
            <a:lvl9pPr marL="3851275" indent="-223838"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fld id="{AC709035-63BF-482F-A0B3-FC8E7A5F67FE}" type="slidenum">
              <a:rPr lang="en-US" altLang="en-US" smtClean="0">
                <a:solidFill>
                  <a:srgbClr val="000000"/>
                </a:solidFill>
                <a:latin typeface="Tahoma" panose="020B0604030504040204" pitchFamily="34" charset="0"/>
              </a:rPr>
              <a:pPr eaLnBrk="0" fontAlgn="base" hangingPunct="0">
                <a:spcBef>
                  <a:spcPct val="0"/>
                </a:spcBef>
                <a:spcAft>
                  <a:spcPct val="0"/>
                </a:spcAft>
              </a:pPr>
              <a:t>68</a:t>
            </a:fld>
            <a:endParaRPr lang="en-US" altLang="en-US" smtClean="0">
              <a:solidFill>
                <a:srgbClr val="000000"/>
              </a:solidFill>
              <a:latin typeface="Tahoma" panose="020B0604030504040204"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Segoe UI" panose="020B0502040204020203" pitchFamily="34" charset="0"/>
                <a:cs typeface="Segoe UI" panose="020B0502040204020203" pitchFamily="34" charset="0"/>
              </a:rPr>
              <a:t>Avoid driving on lawns unless performing landscape or other maintenance in that area. Landscape should not be used for “shortcuts”. If wet, do not drive on lawn. </a:t>
            </a:r>
          </a:p>
        </p:txBody>
      </p:sp>
      <p:sp>
        <p:nvSpPr>
          <p:cNvPr id="152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0250" indent="-280988">
              <a:defRPr>
                <a:solidFill>
                  <a:schemeClr val="tx1"/>
                </a:solidFill>
                <a:latin typeface="Arial" panose="020B0604020202020204" pitchFamily="34" charset="0"/>
              </a:defRPr>
            </a:lvl2pPr>
            <a:lvl3pPr marL="1123950" indent="-223838">
              <a:defRPr>
                <a:solidFill>
                  <a:schemeClr val="tx1"/>
                </a:solidFill>
                <a:latin typeface="Arial" panose="020B0604020202020204" pitchFamily="34" charset="0"/>
              </a:defRPr>
            </a:lvl3pPr>
            <a:lvl4pPr marL="1573213" indent="-223838">
              <a:defRPr>
                <a:solidFill>
                  <a:schemeClr val="tx1"/>
                </a:solidFill>
                <a:latin typeface="Arial" panose="020B0604020202020204" pitchFamily="34" charset="0"/>
              </a:defRPr>
            </a:lvl4pPr>
            <a:lvl5pPr marL="2022475" indent="-223838">
              <a:defRPr>
                <a:solidFill>
                  <a:schemeClr val="tx1"/>
                </a:solidFill>
                <a:latin typeface="Arial" panose="020B0604020202020204" pitchFamily="34" charset="0"/>
              </a:defRPr>
            </a:lvl5pPr>
            <a:lvl6pPr marL="2479675" indent="-223838" eaLnBrk="0" fontAlgn="base" hangingPunct="0">
              <a:spcBef>
                <a:spcPct val="0"/>
              </a:spcBef>
              <a:spcAft>
                <a:spcPct val="0"/>
              </a:spcAft>
              <a:defRPr>
                <a:solidFill>
                  <a:schemeClr val="tx1"/>
                </a:solidFill>
                <a:latin typeface="Arial" panose="020B0604020202020204" pitchFamily="34" charset="0"/>
              </a:defRPr>
            </a:lvl6pPr>
            <a:lvl7pPr marL="2936875" indent="-223838" eaLnBrk="0" fontAlgn="base" hangingPunct="0">
              <a:spcBef>
                <a:spcPct val="0"/>
              </a:spcBef>
              <a:spcAft>
                <a:spcPct val="0"/>
              </a:spcAft>
              <a:defRPr>
                <a:solidFill>
                  <a:schemeClr val="tx1"/>
                </a:solidFill>
                <a:latin typeface="Arial" panose="020B0604020202020204" pitchFamily="34" charset="0"/>
              </a:defRPr>
            </a:lvl7pPr>
            <a:lvl8pPr marL="3394075" indent="-223838" eaLnBrk="0" fontAlgn="base" hangingPunct="0">
              <a:spcBef>
                <a:spcPct val="0"/>
              </a:spcBef>
              <a:spcAft>
                <a:spcPct val="0"/>
              </a:spcAft>
              <a:defRPr>
                <a:solidFill>
                  <a:schemeClr val="tx1"/>
                </a:solidFill>
                <a:latin typeface="Arial" panose="020B0604020202020204" pitchFamily="34" charset="0"/>
              </a:defRPr>
            </a:lvl8pPr>
            <a:lvl9pPr marL="3851275" indent="-223838"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fld id="{45CFDA98-FC76-4636-93CA-1B96A870B801}" type="slidenum">
              <a:rPr lang="en-US" altLang="en-US" smtClean="0">
                <a:solidFill>
                  <a:srgbClr val="000000"/>
                </a:solidFill>
                <a:latin typeface="Tahoma" panose="020B0604030504040204" pitchFamily="34" charset="0"/>
              </a:rPr>
              <a:pPr eaLnBrk="0" fontAlgn="base" hangingPunct="0">
                <a:spcBef>
                  <a:spcPct val="0"/>
                </a:spcBef>
                <a:spcAft>
                  <a:spcPct val="0"/>
                </a:spcAft>
              </a:pPr>
              <a:t>69</a:t>
            </a:fld>
            <a:endParaRPr lang="en-US" altLang="en-US" smtClean="0">
              <a:solidFill>
                <a:srgbClr val="000000"/>
              </a:solidFill>
              <a:latin typeface="Tahoma" panose="020B060403050404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Segoe UI" panose="020B0502040204020203" pitchFamily="34" charset="0"/>
                <a:cs typeface="Segoe UI" panose="020B0502040204020203" pitchFamily="34" charset="0"/>
              </a:rPr>
              <a:t>Kawasaki Mule</a:t>
            </a:r>
          </a:p>
          <a:p>
            <a:pPr eaLnBrk="1" hangingPunct="1">
              <a:spcBef>
                <a:spcPct val="0"/>
              </a:spcBef>
            </a:pPr>
            <a:endParaRPr lang="en-US" altLang="en-US"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6F364260-0E2F-46E0-AB36-6C8A2AD89816}" type="slidenum">
              <a:rPr lang="en-US" altLang="en-US" smtClean="0">
                <a:latin typeface="Calibri" panose="020F0502020204030204" pitchFamily="34" charset="0"/>
              </a:rPr>
              <a:pPr fontAlgn="base">
                <a:spcBef>
                  <a:spcPct val="0"/>
                </a:spcBef>
                <a:spcAft>
                  <a:spcPct val="0"/>
                </a:spcAft>
              </a:pPr>
              <a:t>7</a:t>
            </a:fld>
            <a:endParaRPr lang="en-US" altLang="en-US" smtClean="0">
              <a:latin typeface="Calibri" panose="020F0502020204030204"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Segoe UI" panose="020B0502040204020203" pitchFamily="34" charset="0"/>
                <a:cs typeface="Segoe UI" panose="020B0502040204020203" pitchFamily="34" charset="0"/>
              </a:rPr>
              <a:t>The safe operation of the Slow Moving Vehicle is paramount. Failure to follow these procedures, render common practices or courtesies, or follow rules of the road for the State of Texas, could result in citation, appropriate disciplinary action, and/or suspension of operator’s Slow Moving Vehicle driving privileges.</a:t>
            </a:r>
          </a:p>
        </p:txBody>
      </p:sp>
      <p:sp>
        <p:nvSpPr>
          <p:cNvPr id="154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0250" indent="-280988">
              <a:defRPr>
                <a:solidFill>
                  <a:schemeClr val="tx1"/>
                </a:solidFill>
                <a:latin typeface="Arial" panose="020B0604020202020204" pitchFamily="34" charset="0"/>
              </a:defRPr>
            </a:lvl2pPr>
            <a:lvl3pPr marL="1123950" indent="-223838">
              <a:defRPr>
                <a:solidFill>
                  <a:schemeClr val="tx1"/>
                </a:solidFill>
                <a:latin typeface="Arial" panose="020B0604020202020204" pitchFamily="34" charset="0"/>
              </a:defRPr>
            </a:lvl3pPr>
            <a:lvl4pPr marL="1573213" indent="-223838">
              <a:defRPr>
                <a:solidFill>
                  <a:schemeClr val="tx1"/>
                </a:solidFill>
                <a:latin typeface="Arial" panose="020B0604020202020204" pitchFamily="34" charset="0"/>
              </a:defRPr>
            </a:lvl4pPr>
            <a:lvl5pPr marL="2022475" indent="-223838">
              <a:defRPr>
                <a:solidFill>
                  <a:schemeClr val="tx1"/>
                </a:solidFill>
                <a:latin typeface="Arial" panose="020B0604020202020204" pitchFamily="34" charset="0"/>
              </a:defRPr>
            </a:lvl5pPr>
            <a:lvl6pPr marL="2479675" indent="-223838" eaLnBrk="0" fontAlgn="base" hangingPunct="0">
              <a:spcBef>
                <a:spcPct val="0"/>
              </a:spcBef>
              <a:spcAft>
                <a:spcPct val="0"/>
              </a:spcAft>
              <a:defRPr>
                <a:solidFill>
                  <a:schemeClr val="tx1"/>
                </a:solidFill>
                <a:latin typeface="Arial" panose="020B0604020202020204" pitchFamily="34" charset="0"/>
              </a:defRPr>
            </a:lvl6pPr>
            <a:lvl7pPr marL="2936875" indent="-223838" eaLnBrk="0" fontAlgn="base" hangingPunct="0">
              <a:spcBef>
                <a:spcPct val="0"/>
              </a:spcBef>
              <a:spcAft>
                <a:spcPct val="0"/>
              </a:spcAft>
              <a:defRPr>
                <a:solidFill>
                  <a:schemeClr val="tx1"/>
                </a:solidFill>
                <a:latin typeface="Arial" panose="020B0604020202020204" pitchFamily="34" charset="0"/>
              </a:defRPr>
            </a:lvl7pPr>
            <a:lvl8pPr marL="3394075" indent="-223838" eaLnBrk="0" fontAlgn="base" hangingPunct="0">
              <a:spcBef>
                <a:spcPct val="0"/>
              </a:spcBef>
              <a:spcAft>
                <a:spcPct val="0"/>
              </a:spcAft>
              <a:defRPr>
                <a:solidFill>
                  <a:schemeClr val="tx1"/>
                </a:solidFill>
                <a:latin typeface="Arial" panose="020B0604020202020204" pitchFamily="34" charset="0"/>
              </a:defRPr>
            </a:lvl8pPr>
            <a:lvl9pPr marL="3851275" indent="-223838"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fld id="{0E24DA2B-382D-4152-9663-1E2F2B99FE5B}" type="slidenum">
              <a:rPr lang="en-US" altLang="en-US" smtClean="0">
                <a:solidFill>
                  <a:srgbClr val="000000"/>
                </a:solidFill>
                <a:latin typeface="Tahoma" panose="020B0604030504040204" pitchFamily="34" charset="0"/>
              </a:rPr>
              <a:pPr eaLnBrk="0" fontAlgn="base" hangingPunct="0">
                <a:spcBef>
                  <a:spcPct val="0"/>
                </a:spcBef>
                <a:spcAft>
                  <a:spcPct val="0"/>
                </a:spcAft>
              </a:pPr>
              <a:t>70</a:t>
            </a:fld>
            <a:endParaRPr lang="en-US" altLang="en-US" smtClean="0">
              <a:solidFill>
                <a:srgbClr val="000000"/>
              </a:solidFill>
              <a:latin typeface="Tahoma" panose="020B060403050404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John Deere Gator</a:t>
            </a: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0AB8F3EE-8AED-4205-9B9A-7D9D34637334}" type="slidenum">
              <a:rPr lang="en-US" altLang="en-US" smtClean="0">
                <a:latin typeface="Calibri" panose="020F0502020204030204" pitchFamily="34" charset="0"/>
              </a:rPr>
              <a:pPr fontAlgn="base">
                <a:spcBef>
                  <a:spcPct val="0"/>
                </a:spcBef>
                <a:spcAft>
                  <a:spcPct val="0"/>
                </a:spcAft>
              </a:pPr>
              <a:t>8</a:t>
            </a:fld>
            <a:endParaRPr lang="en-US" altLang="en-US" smtClean="0">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Segoe UI" panose="020B0502040204020203" pitchFamily="34" charset="0"/>
                <a:cs typeface="Segoe UI" panose="020B0502040204020203" pitchFamily="34" charset="0"/>
              </a:rPr>
              <a:t>Polaris Ranger</a:t>
            </a:r>
          </a:p>
          <a:p>
            <a:pPr eaLnBrk="1" hangingPunct="1">
              <a:spcBef>
                <a:spcPct val="0"/>
              </a:spcBef>
            </a:pPr>
            <a:endParaRPr lang="en-US" altLang="en-US" smtClean="0"/>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0CDF4CD4-EAEC-4A33-A834-A98A839CC03B}" type="slidenum">
              <a:rPr lang="en-US" altLang="en-US" smtClean="0">
                <a:latin typeface="Calibri" panose="020F0502020204030204" pitchFamily="34" charset="0"/>
              </a:rPr>
              <a:pPr fontAlgn="base">
                <a:spcBef>
                  <a:spcPct val="0"/>
                </a:spcBef>
                <a:spcAft>
                  <a:spcPct val="0"/>
                </a:spcAft>
              </a:pPr>
              <a:t>9</a:t>
            </a:fld>
            <a:endParaRPr lang="en-US" altLang="en-US" smtClean="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2DC6A229-DD63-4CA4-864E-68CEBFAA7EBD}" type="slidenum">
              <a:rPr lang="en-US"/>
              <a:pPr>
                <a:defRPr/>
              </a:pPr>
              <a:t>‹#›</a:t>
            </a:fld>
            <a:endParaRPr lang="en-US" dirty="0"/>
          </a:p>
        </p:txBody>
      </p:sp>
    </p:spTree>
    <p:extLst>
      <p:ext uri="{BB962C8B-B14F-4D97-AF65-F5344CB8AC3E}">
        <p14:creationId xmlns:p14="http://schemas.microsoft.com/office/powerpoint/2010/main" val="310283896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0E4F01AE-06F0-4EFD-94B5-072E183631EB}" type="slidenum">
              <a:rPr lang="en-US"/>
              <a:pPr>
                <a:defRPr/>
              </a:pPr>
              <a:t>‹#›</a:t>
            </a:fld>
            <a:endParaRPr lang="en-US" dirty="0"/>
          </a:p>
        </p:txBody>
      </p:sp>
    </p:spTree>
    <p:extLst>
      <p:ext uri="{BB962C8B-B14F-4D97-AF65-F5344CB8AC3E}">
        <p14:creationId xmlns:p14="http://schemas.microsoft.com/office/powerpoint/2010/main" val="307035373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DBFCE71B-BE78-43FA-B86C-BC78CB2EDF5C}" type="slidenum">
              <a:rPr lang="en-US"/>
              <a:pPr>
                <a:defRPr/>
              </a:pPr>
              <a:t>‹#›</a:t>
            </a:fld>
            <a:endParaRPr lang="en-US" dirty="0"/>
          </a:p>
        </p:txBody>
      </p:sp>
    </p:spTree>
    <p:extLst>
      <p:ext uri="{BB962C8B-B14F-4D97-AF65-F5344CB8AC3E}">
        <p14:creationId xmlns:p14="http://schemas.microsoft.com/office/powerpoint/2010/main" val="16165801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30902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30902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4BBFD7BE-8434-4167-B430-62397F442103}" type="slidenum">
              <a:rPr lang="en-US"/>
              <a:pPr>
                <a:defRPr/>
              </a:pPr>
              <a:t>‹#›</a:t>
            </a:fld>
            <a:endParaRPr lang="en-US" dirty="0"/>
          </a:p>
        </p:txBody>
      </p:sp>
    </p:spTree>
    <p:extLst>
      <p:ext uri="{BB962C8B-B14F-4D97-AF65-F5344CB8AC3E}">
        <p14:creationId xmlns:p14="http://schemas.microsoft.com/office/powerpoint/2010/main" val="121671635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72700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72700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B31B58BB-9CC8-4787-B9A6-AEDDBE80B336}" type="slidenum">
              <a:rPr lang="en-US"/>
              <a:pPr>
                <a:defRPr/>
              </a:pPr>
              <a:t>‹#›</a:t>
            </a:fld>
            <a:endParaRPr lang="en-US" dirty="0"/>
          </a:p>
        </p:txBody>
      </p:sp>
    </p:spTree>
    <p:extLst>
      <p:ext uri="{BB962C8B-B14F-4D97-AF65-F5344CB8AC3E}">
        <p14:creationId xmlns:p14="http://schemas.microsoft.com/office/powerpoint/2010/main" val="137753129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9CDB4420-70F0-47E4-8909-639EDA18E9BD}" type="slidenum">
              <a:rPr lang="en-US"/>
              <a:pPr>
                <a:defRPr/>
              </a:pPr>
              <a:t>‹#›</a:t>
            </a:fld>
            <a:endParaRPr lang="en-US" dirty="0"/>
          </a:p>
        </p:txBody>
      </p:sp>
    </p:spTree>
    <p:extLst>
      <p:ext uri="{BB962C8B-B14F-4D97-AF65-F5344CB8AC3E}">
        <p14:creationId xmlns:p14="http://schemas.microsoft.com/office/powerpoint/2010/main" val="100017191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D7A09726-C232-4810-971D-BBF960AE0199}" type="slidenum">
              <a:rPr lang="en-US"/>
              <a:pPr>
                <a:defRPr/>
              </a:pPr>
              <a:t>‹#›</a:t>
            </a:fld>
            <a:endParaRPr lang="en-US" dirty="0"/>
          </a:p>
        </p:txBody>
      </p:sp>
    </p:spTree>
    <p:extLst>
      <p:ext uri="{BB962C8B-B14F-4D97-AF65-F5344CB8AC3E}">
        <p14:creationId xmlns:p14="http://schemas.microsoft.com/office/powerpoint/2010/main" val="412718033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62883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46678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74FE07F0-CC44-4F4E-8D62-D19CECDC0614}" type="slidenum">
              <a:rPr lang="en-US"/>
              <a:pPr>
                <a:defRPr/>
              </a:pPr>
              <a:t>‹#›</a:t>
            </a:fld>
            <a:endParaRPr lang="en-US" dirty="0"/>
          </a:p>
        </p:txBody>
      </p:sp>
    </p:spTree>
    <p:extLst>
      <p:ext uri="{BB962C8B-B14F-4D97-AF65-F5344CB8AC3E}">
        <p14:creationId xmlns:p14="http://schemas.microsoft.com/office/powerpoint/2010/main" val="122497308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17B15EDE-B94C-4398-9039-7DA5D7367318}" type="slidenum">
              <a:rPr lang="en-US"/>
              <a:pPr>
                <a:defRPr/>
              </a:pPr>
              <a:t>‹#›</a:t>
            </a:fld>
            <a:endParaRPr lang="en-US" dirty="0"/>
          </a:p>
        </p:txBody>
      </p:sp>
    </p:spTree>
    <p:extLst>
      <p:ext uri="{BB962C8B-B14F-4D97-AF65-F5344CB8AC3E}">
        <p14:creationId xmlns:p14="http://schemas.microsoft.com/office/powerpoint/2010/main" val="273212171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6"/>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Text Placeholder 2"/>
          <p:cNvSpPr>
            <a:spLocks noGrp="1"/>
          </p:cNvSpPr>
          <p:nvPr>
            <p:ph type="body" idx="1"/>
          </p:nvPr>
        </p:nvSpPr>
        <p:spPr bwMode="auto">
          <a:xfrm>
            <a:off x="457200" y="1600200"/>
            <a:ext cx="82296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570663"/>
            <a:ext cx="2133600" cy="223837"/>
          </a:xfrm>
          <a:prstGeom prst="rect">
            <a:avLst/>
          </a:prstGeom>
        </p:spPr>
        <p:txBody>
          <a:bodyPr vert="horz" lIns="91440" tIns="45720" rIns="91440" bIns="45720" rtlCol="0" anchor="ctr"/>
          <a:lstStyle>
            <a:lvl1pPr algn="l" eaLnBrk="1" hangingPunct="1">
              <a:defRPr sz="1200">
                <a:solidFill>
                  <a:prstClr val="black">
                    <a:tint val="75000"/>
                  </a:prstClr>
                </a:solidFill>
                <a:latin typeface="Tahoma" pitchFamily="34" charset="0"/>
              </a:defRPr>
            </a:lvl1pPr>
          </a:lstStyle>
          <a:p>
            <a:pPr>
              <a:defRPr/>
            </a:pPr>
            <a:endParaRPr lang="en-US"/>
          </a:p>
        </p:txBody>
      </p:sp>
      <p:sp>
        <p:nvSpPr>
          <p:cNvPr id="5" name="Footer Placeholder 4"/>
          <p:cNvSpPr>
            <a:spLocks noGrp="1"/>
          </p:cNvSpPr>
          <p:nvPr>
            <p:ph type="ftr" sz="quarter" idx="3"/>
          </p:nvPr>
        </p:nvSpPr>
        <p:spPr>
          <a:xfrm>
            <a:off x="3124200" y="6570663"/>
            <a:ext cx="2895600" cy="223837"/>
          </a:xfrm>
          <a:prstGeom prst="rect">
            <a:avLst/>
          </a:prstGeom>
        </p:spPr>
        <p:txBody>
          <a:bodyPr vert="horz" lIns="91440" tIns="45720" rIns="91440" bIns="45720" rtlCol="0" anchor="ctr"/>
          <a:lstStyle>
            <a:lvl1pPr algn="ctr" eaLnBrk="1" hangingPunct="1">
              <a:defRPr sz="1200">
                <a:solidFill>
                  <a:prstClr val="black">
                    <a:tint val="75000"/>
                  </a:prstClr>
                </a:solidFill>
                <a:latin typeface="Tahoma" pitchFamily="34" charset="0"/>
              </a:defRPr>
            </a:lvl1pPr>
          </a:lstStyle>
          <a:p>
            <a:pPr>
              <a:defRPr/>
            </a:pPr>
            <a:endParaRPr lang="en-US"/>
          </a:p>
        </p:txBody>
      </p:sp>
      <p:sp>
        <p:nvSpPr>
          <p:cNvPr id="6" name="Slide Number Placeholder 5"/>
          <p:cNvSpPr>
            <a:spLocks noGrp="1"/>
          </p:cNvSpPr>
          <p:nvPr>
            <p:ph type="sldNum" sz="quarter" idx="4"/>
          </p:nvPr>
        </p:nvSpPr>
        <p:spPr>
          <a:xfrm>
            <a:off x="6553200" y="6570663"/>
            <a:ext cx="2133600" cy="223837"/>
          </a:xfrm>
          <a:prstGeom prst="rect">
            <a:avLst/>
          </a:prstGeom>
        </p:spPr>
        <p:txBody>
          <a:bodyPr vert="horz" lIns="91440" tIns="45720" rIns="91440" bIns="45720" rtlCol="0" anchor="ctr"/>
          <a:lstStyle>
            <a:lvl1pPr algn="r" eaLnBrk="1" hangingPunct="1">
              <a:defRPr sz="1200">
                <a:solidFill>
                  <a:prstClr val="black">
                    <a:tint val="75000"/>
                  </a:prstClr>
                </a:solidFill>
                <a:latin typeface="Tahoma" pitchFamily="34" charset="0"/>
              </a:defRPr>
            </a:lvl1pPr>
          </a:lstStyle>
          <a:p>
            <a:pPr>
              <a:defRPr/>
            </a:pPr>
            <a:fld id="{12DE4C9B-D061-41A5-A47B-CF2C40A7AC8E}"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Lst>
  <p:transition/>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panose="020B0604020202020204" pitchFamily="34" charset="0"/>
        </a:defRPr>
      </a:lvl2pPr>
      <a:lvl3pPr algn="ctr" defTabSz="457200" rtl="0" eaLnBrk="0" fontAlgn="base" hangingPunct="0">
        <a:spcBef>
          <a:spcPct val="0"/>
        </a:spcBef>
        <a:spcAft>
          <a:spcPct val="0"/>
        </a:spcAft>
        <a:defRPr sz="4400">
          <a:solidFill>
            <a:schemeClr val="tx1"/>
          </a:solidFill>
          <a:latin typeface="Arial" panose="020B0604020202020204" pitchFamily="34" charset="0"/>
        </a:defRPr>
      </a:lvl3pPr>
      <a:lvl4pPr algn="ctr" defTabSz="457200" rtl="0" eaLnBrk="0" fontAlgn="base" hangingPunct="0">
        <a:spcBef>
          <a:spcPct val="0"/>
        </a:spcBef>
        <a:spcAft>
          <a:spcPct val="0"/>
        </a:spcAft>
        <a:defRPr sz="4400">
          <a:solidFill>
            <a:schemeClr val="tx1"/>
          </a:solidFill>
          <a:latin typeface="Arial" panose="020B0604020202020204" pitchFamily="34" charset="0"/>
        </a:defRPr>
      </a:lvl4pPr>
      <a:lvl5pPr algn="ctr" defTabSz="457200" rtl="0" eaLnBrk="0" fontAlgn="base" hangingPunct="0">
        <a:spcBef>
          <a:spcPct val="0"/>
        </a:spcBef>
        <a:spcAft>
          <a:spcPct val="0"/>
        </a:spcAft>
        <a:defRPr sz="4400">
          <a:solidFill>
            <a:schemeClr val="tx1"/>
          </a:solidFill>
          <a:latin typeface="Arial" panose="020B0604020202020204" pitchFamily="34" charset="0"/>
        </a:defRPr>
      </a:lvl5pPr>
      <a:lvl6pPr marL="457200" algn="ctr" defTabSz="457200" rtl="0" fontAlgn="base">
        <a:spcBef>
          <a:spcPct val="0"/>
        </a:spcBef>
        <a:spcAft>
          <a:spcPct val="0"/>
        </a:spcAft>
        <a:defRPr sz="4400">
          <a:solidFill>
            <a:schemeClr val="tx1"/>
          </a:solidFill>
          <a:latin typeface="Arial" panose="020B0604020202020204" pitchFamily="34" charset="0"/>
        </a:defRPr>
      </a:lvl6pPr>
      <a:lvl7pPr marL="914400" algn="ctr" defTabSz="457200" rtl="0" fontAlgn="base">
        <a:spcBef>
          <a:spcPct val="0"/>
        </a:spcBef>
        <a:spcAft>
          <a:spcPct val="0"/>
        </a:spcAft>
        <a:defRPr sz="4400">
          <a:solidFill>
            <a:schemeClr val="tx1"/>
          </a:solidFill>
          <a:latin typeface="Arial" panose="020B0604020202020204" pitchFamily="34" charset="0"/>
        </a:defRPr>
      </a:lvl7pPr>
      <a:lvl8pPr marL="1371600" algn="ctr" defTabSz="457200" rtl="0" fontAlgn="base">
        <a:spcBef>
          <a:spcPct val="0"/>
        </a:spcBef>
        <a:spcAft>
          <a:spcPct val="0"/>
        </a:spcAft>
        <a:defRPr sz="4400">
          <a:solidFill>
            <a:schemeClr val="tx1"/>
          </a:solidFill>
          <a:latin typeface="Arial" panose="020B0604020202020204" pitchFamily="34" charset="0"/>
        </a:defRPr>
      </a:lvl8pPr>
      <a:lvl9pPr marL="1828800" algn="ctr" defTabSz="457200" rtl="0" fontAlgn="base">
        <a:spcBef>
          <a:spcPct val="0"/>
        </a:spcBef>
        <a:spcAft>
          <a:spcPct val="0"/>
        </a:spcAft>
        <a:defRPr sz="4400">
          <a:solidFill>
            <a:schemeClr val="tx1"/>
          </a:solidFill>
          <a:latin typeface="Arial"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image" Target="../media/image9.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image" Target="../media/image1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tags" Target="../tags/tag27.xml"/><Relationship Id="rId7" Type="http://schemas.openxmlformats.org/officeDocument/2006/relationships/image" Target="../media/image13.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12.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image" Target="../media/image1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tags" Target="../tags/tag38.xml"/><Relationship Id="rId7" Type="http://schemas.openxmlformats.org/officeDocument/2006/relationships/image" Target="../media/image16.emf"/><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15.jpeg"/><Relationship Id="rId5" Type="http://schemas.openxmlformats.org/officeDocument/2006/relationships/notesSlide" Target="../notesSlides/notesSlide20.xml"/><Relationship Id="rId4"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tags" Target="../tags/tag42.xml"/><Relationship Id="rId7" Type="http://schemas.openxmlformats.org/officeDocument/2006/relationships/image" Target="../media/image18.jpe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17.png"/><Relationship Id="rId5" Type="http://schemas.openxmlformats.org/officeDocument/2006/relationships/notesSlide" Target="../notesSlides/notesSlide21.xml"/><Relationship Id="rId4"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45.xml"/><Relationship Id="rId1" Type="http://schemas.openxmlformats.org/officeDocument/2006/relationships/tags" Target="../tags/tag44.xml"/><Relationship Id="rId5" Type="http://schemas.openxmlformats.org/officeDocument/2006/relationships/image" Target="../media/image19.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tags" Target="../tags/tag49.xml"/><Relationship Id="rId7" Type="http://schemas.openxmlformats.org/officeDocument/2006/relationships/image" Target="../media/image20.pn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notesSlide" Target="../notesSlides/notesSlide23.xml"/><Relationship Id="rId5" Type="http://schemas.openxmlformats.org/officeDocument/2006/relationships/slideLayout" Target="../slideLayouts/slideLayout4.xml"/><Relationship Id="rId4" Type="http://schemas.openxmlformats.org/officeDocument/2006/relationships/tags" Target="../tags/tag50.xml"/><Relationship Id="rId9" Type="http://schemas.openxmlformats.org/officeDocument/2006/relationships/image" Target="../media/image16.emf"/></Relationships>
</file>

<file path=ppt/slides/_rels/slide2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54.xml"/><Relationship Id="rId7" Type="http://schemas.openxmlformats.org/officeDocument/2006/relationships/notesSlide" Target="../notesSlides/notesSlide24.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slideLayout" Target="../slideLayouts/slideLayout4.xml"/><Relationship Id="rId11" Type="http://schemas.openxmlformats.org/officeDocument/2006/relationships/image" Target="../media/image24.gif"/><Relationship Id="rId5" Type="http://schemas.openxmlformats.org/officeDocument/2006/relationships/tags" Target="../tags/tag56.xml"/><Relationship Id="rId10" Type="http://schemas.openxmlformats.org/officeDocument/2006/relationships/image" Target="../media/image23.jpeg"/><Relationship Id="rId4" Type="http://schemas.openxmlformats.org/officeDocument/2006/relationships/tags" Target="../tags/tag55.xml"/><Relationship Id="rId9" Type="http://schemas.openxmlformats.org/officeDocument/2006/relationships/image" Target="../media/image21.gif"/></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59.xml"/><Relationship Id="rId1" Type="http://schemas.openxmlformats.org/officeDocument/2006/relationships/tags" Target="../tags/tag58.xml"/><Relationship Id="rId5" Type="http://schemas.openxmlformats.org/officeDocument/2006/relationships/image" Target="../media/image25.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4.xml"/><Relationship Id="rId1" Type="http://schemas.openxmlformats.org/officeDocument/2006/relationships/tags" Target="../tags/tag63.xml"/><Relationship Id="rId5" Type="http://schemas.openxmlformats.org/officeDocument/2006/relationships/image" Target="../media/image19.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66.xml"/></Relationships>
</file>

<file path=ppt/slides/_rels/slide29.xml.rels><?xml version="1.0" encoding="UTF-8" standalone="yes"?>
<Relationships xmlns="http://schemas.openxmlformats.org/package/2006/relationships"><Relationship Id="rId3" Type="http://schemas.openxmlformats.org/officeDocument/2006/relationships/tags" Target="../tags/tag70.xml"/><Relationship Id="rId7" Type="http://schemas.openxmlformats.org/officeDocument/2006/relationships/image" Target="../media/image27.jpeg"/><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image" Target="../media/image26.jpeg"/><Relationship Id="rId5" Type="http://schemas.openxmlformats.org/officeDocument/2006/relationships/notesSlide" Target="../notesSlides/notesSlide29.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tags" Target="../tags/tag74.xml"/><Relationship Id="rId7" Type="http://schemas.openxmlformats.org/officeDocument/2006/relationships/image" Target="../media/image29.jpeg"/><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image" Target="../media/image28.jpeg"/><Relationship Id="rId5" Type="http://schemas.openxmlformats.org/officeDocument/2006/relationships/notesSlide" Target="../notesSlides/notesSlide30.xml"/><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tags" Target="../tags/tag78.xml"/><Relationship Id="rId7" Type="http://schemas.openxmlformats.org/officeDocument/2006/relationships/image" Target="../media/image31.png"/><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notesSlide" Target="../notesSlides/notesSlide31.xml"/><Relationship Id="rId5" Type="http://schemas.openxmlformats.org/officeDocument/2006/relationships/slideLayout" Target="../slideLayouts/slideLayout2.xml"/><Relationship Id="rId4" Type="http://schemas.openxmlformats.org/officeDocument/2006/relationships/tags" Target="../tags/tag79.xml"/><Relationship Id="rId9" Type="http://schemas.openxmlformats.org/officeDocument/2006/relationships/image" Target="../media/image12.png"/></Relationships>
</file>

<file path=ppt/slides/_rels/slide32.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12.png"/><Relationship Id="rId3" Type="http://schemas.openxmlformats.org/officeDocument/2006/relationships/tags" Target="../tags/tag83.xml"/><Relationship Id="rId7" Type="http://schemas.openxmlformats.org/officeDocument/2006/relationships/tags" Target="../tags/tag87.xml"/><Relationship Id="rId12" Type="http://schemas.openxmlformats.org/officeDocument/2006/relationships/image" Target="../media/image35.png"/><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tags" Target="../tags/tag86.xml"/><Relationship Id="rId11" Type="http://schemas.openxmlformats.org/officeDocument/2006/relationships/image" Target="../media/image34.png"/><Relationship Id="rId5" Type="http://schemas.openxmlformats.org/officeDocument/2006/relationships/tags" Target="../tags/tag85.xml"/><Relationship Id="rId15" Type="http://schemas.openxmlformats.org/officeDocument/2006/relationships/image" Target="../media/image37.png"/><Relationship Id="rId10" Type="http://schemas.openxmlformats.org/officeDocument/2006/relationships/image" Target="../media/image33.png"/><Relationship Id="rId4" Type="http://schemas.openxmlformats.org/officeDocument/2006/relationships/tags" Target="../tags/tag84.xml"/><Relationship Id="rId9" Type="http://schemas.openxmlformats.org/officeDocument/2006/relationships/notesSlide" Target="../notesSlides/notesSlide32.xml"/><Relationship Id="rId1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tags" Target="../tags/tag91.xml"/><Relationship Id="rId7" Type="http://schemas.openxmlformats.org/officeDocument/2006/relationships/image" Target="../media/image39.jpeg"/><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image" Target="../media/image38.png"/><Relationship Id="rId5" Type="http://schemas.openxmlformats.org/officeDocument/2006/relationships/notesSlide" Target="../notesSlides/notesSlide33.xml"/><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tags" Target="../tags/tag95.xml"/><Relationship Id="rId7" Type="http://schemas.openxmlformats.org/officeDocument/2006/relationships/image" Target="../media/image41.jpeg"/><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image" Target="../media/image40.jpeg"/><Relationship Id="rId5" Type="http://schemas.openxmlformats.org/officeDocument/2006/relationships/notesSlide" Target="../notesSlides/notesSlide34.xml"/><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8.xml"/><Relationship Id="rId1" Type="http://schemas.openxmlformats.org/officeDocument/2006/relationships/tags" Target="../tags/tag97.xml"/><Relationship Id="rId5" Type="http://schemas.openxmlformats.org/officeDocument/2006/relationships/image" Target="../media/image42.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tags" Target="../tags/tag101.xml"/><Relationship Id="rId7" Type="http://schemas.openxmlformats.org/officeDocument/2006/relationships/image" Target="../media/image43.jpeg"/><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notesSlide" Target="../notesSlides/notesSlide36.xml"/><Relationship Id="rId5" Type="http://schemas.openxmlformats.org/officeDocument/2006/relationships/slideLayout" Target="../slideLayouts/slideLayout2.xml"/><Relationship Id="rId4" Type="http://schemas.openxmlformats.org/officeDocument/2006/relationships/tags" Target="../tags/tag102.xml"/><Relationship Id="rId9" Type="http://schemas.openxmlformats.org/officeDocument/2006/relationships/image" Target="../media/image45.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5.xml"/><Relationship Id="rId1" Type="http://schemas.openxmlformats.org/officeDocument/2006/relationships/tags" Target="../tags/tag104.xml"/><Relationship Id="rId5" Type="http://schemas.openxmlformats.org/officeDocument/2006/relationships/image" Target="../media/image46.jpe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image" Target="../media/image47.jpe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9.xml"/><Relationship Id="rId1" Type="http://schemas.openxmlformats.org/officeDocument/2006/relationships/tags" Target="../tags/tag108.xml"/><Relationship Id="rId5" Type="http://schemas.openxmlformats.org/officeDocument/2006/relationships/image" Target="../media/image48.jpe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40.xml.rels><?xml version="1.0" encoding="UTF-8" standalone="yes"?>
<Relationships xmlns="http://schemas.openxmlformats.org/package/2006/relationships"><Relationship Id="rId3" Type="http://schemas.openxmlformats.org/officeDocument/2006/relationships/tags" Target="../tags/tag113.xml"/><Relationship Id="rId7" Type="http://schemas.openxmlformats.org/officeDocument/2006/relationships/image" Target="../media/image50.emf"/><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image" Target="../media/image49.jpeg"/><Relationship Id="rId5" Type="http://schemas.openxmlformats.org/officeDocument/2006/relationships/notesSlide" Target="../notesSlides/notesSlide40.xml"/><Relationship Id="rId4"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tags" Target="../tags/tag116.xml"/><Relationship Id="rId7" Type="http://schemas.openxmlformats.org/officeDocument/2006/relationships/image" Target="../media/image51.png"/><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notesSlide" Target="../notesSlides/notesSlide41.xml"/><Relationship Id="rId5" Type="http://schemas.openxmlformats.org/officeDocument/2006/relationships/slideLayout" Target="../slideLayouts/slideLayout2.xml"/><Relationship Id="rId4" Type="http://schemas.openxmlformats.org/officeDocument/2006/relationships/tags" Target="../tags/tag117.xml"/><Relationship Id="rId9"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9.xml"/><Relationship Id="rId1" Type="http://schemas.openxmlformats.org/officeDocument/2006/relationships/tags" Target="../tags/tag118.xml"/><Relationship Id="rId5" Type="http://schemas.openxmlformats.org/officeDocument/2006/relationships/image" Target="../media/image54.jpe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8" Type="http://schemas.openxmlformats.org/officeDocument/2006/relationships/tags" Target="../tags/tag128.xml"/><Relationship Id="rId13" Type="http://schemas.openxmlformats.org/officeDocument/2006/relationships/notesSlide" Target="../notesSlides/notesSlide43.xml"/><Relationship Id="rId18" Type="http://schemas.openxmlformats.org/officeDocument/2006/relationships/image" Target="../media/image59.gif"/><Relationship Id="rId3" Type="http://schemas.openxmlformats.org/officeDocument/2006/relationships/tags" Target="../tags/tag123.xml"/><Relationship Id="rId7" Type="http://schemas.openxmlformats.org/officeDocument/2006/relationships/tags" Target="../tags/tag127.xml"/><Relationship Id="rId12" Type="http://schemas.openxmlformats.org/officeDocument/2006/relationships/slideLayout" Target="../slideLayouts/slideLayout2.xml"/><Relationship Id="rId17" Type="http://schemas.openxmlformats.org/officeDocument/2006/relationships/image" Target="../media/image58.png"/><Relationship Id="rId2" Type="http://schemas.openxmlformats.org/officeDocument/2006/relationships/tags" Target="../tags/tag122.xml"/><Relationship Id="rId16" Type="http://schemas.openxmlformats.org/officeDocument/2006/relationships/image" Target="../media/image57.gif"/><Relationship Id="rId1" Type="http://schemas.openxmlformats.org/officeDocument/2006/relationships/tags" Target="../tags/tag121.xml"/><Relationship Id="rId6" Type="http://schemas.openxmlformats.org/officeDocument/2006/relationships/tags" Target="../tags/tag126.xml"/><Relationship Id="rId11" Type="http://schemas.openxmlformats.org/officeDocument/2006/relationships/tags" Target="../tags/tag131.xml"/><Relationship Id="rId5" Type="http://schemas.openxmlformats.org/officeDocument/2006/relationships/tags" Target="../tags/tag125.xml"/><Relationship Id="rId15" Type="http://schemas.openxmlformats.org/officeDocument/2006/relationships/image" Target="../media/image56.gif"/><Relationship Id="rId10" Type="http://schemas.openxmlformats.org/officeDocument/2006/relationships/tags" Target="../tags/tag130.xml"/><Relationship Id="rId4" Type="http://schemas.openxmlformats.org/officeDocument/2006/relationships/tags" Target="../tags/tag124.xml"/><Relationship Id="rId9" Type="http://schemas.openxmlformats.org/officeDocument/2006/relationships/tags" Target="../tags/tag129.xml"/><Relationship Id="rId14" Type="http://schemas.openxmlformats.org/officeDocument/2006/relationships/image" Target="../media/image55.png"/></Relationships>
</file>

<file path=ppt/slides/_rels/slide44.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tags" Target="../tags/tag134.xml"/><Relationship Id="rId7" Type="http://schemas.openxmlformats.org/officeDocument/2006/relationships/notesSlide" Target="../notesSlides/notesSlide44.xml"/><Relationship Id="rId2" Type="http://schemas.openxmlformats.org/officeDocument/2006/relationships/tags" Target="../tags/tag133.xml"/><Relationship Id="rId1" Type="http://schemas.openxmlformats.org/officeDocument/2006/relationships/tags" Target="../tags/tag132.xml"/><Relationship Id="rId6" Type="http://schemas.openxmlformats.org/officeDocument/2006/relationships/slideLayout" Target="../slideLayouts/slideLayout2.xml"/><Relationship Id="rId11" Type="http://schemas.openxmlformats.org/officeDocument/2006/relationships/image" Target="../media/image63.jpeg"/><Relationship Id="rId5" Type="http://schemas.openxmlformats.org/officeDocument/2006/relationships/tags" Target="../tags/tag136.xml"/><Relationship Id="rId10" Type="http://schemas.openxmlformats.org/officeDocument/2006/relationships/image" Target="../media/image62.jpeg"/><Relationship Id="rId4" Type="http://schemas.openxmlformats.org/officeDocument/2006/relationships/tags" Target="../tags/tag135.xml"/><Relationship Id="rId9" Type="http://schemas.openxmlformats.org/officeDocument/2006/relationships/image" Target="../media/image61.jpeg"/></Relationships>
</file>

<file path=ppt/slides/_rels/slide45.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tags" Target="../tags/tag140.xml"/><Relationship Id="rId7" Type="http://schemas.openxmlformats.org/officeDocument/2006/relationships/notesSlide" Target="../notesSlides/notesSlide45.xml"/><Relationship Id="rId2" Type="http://schemas.openxmlformats.org/officeDocument/2006/relationships/tags" Target="../tags/tag139.xml"/><Relationship Id="rId1" Type="http://schemas.openxmlformats.org/officeDocument/2006/relationships/tags" Target="../tags/tag138.xml"/><Relationship Id="rId6" Type="http://schemas.openxmlformats.org/officeDocument/2006/relationships/slideLayout" Target="../slideLayouts/slideLayout2.xml"/><Relationship Id="rId5" Type="http://schemas.openxmlformats.org/officeDocument/2006/relationships/tags" Target="../tags/tag142.xml"/><Relationship Id="rId10" Type="http://schemas.openxmlformats.org/officeDocument/2006/relationships/image" Target="../media/image66.png"/><Relationship Id="rId4" Type="http://schemas.openxmlformats.org/officeDocument/2006/relationships/tags" Target="../tags/tag141.xml"/><Relationship Id="rId9" Type="http://schemas.openxmlformats.org/officeDocument/2006/relationships/image" Target="../media/image65.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144.xml"/><Relationship Id="rId4" Type="http://schemas.openxmlformats.org/officeDocument/2006/relationships/image" Target="../media/image67.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145.xml"/></Relationships>
</file>

<file path=ppt/slides/_rels/slide48.xml.rels><?xml version="1.0" encoding="UTF-8" standalone="yes"?>
<Relationships xmlns="http://schemas.openxmlformats.org/package/2006/relationships"><Relationship Id="rId8" Type="http://schemas.openxmlformats.org/officeDocument/2006/relationships/notesSlide" Target="../notesSlides/notesSlide48.xml"/><Relationship Id="rId13" Type="http://schemas.openxmlformats.org/officeDocument/2006/relationships/image" Target="../media/image72.jpeg"/><Relationship Id="rId3" Type="http://schemas.openxmlformats.org/officeDocument/2006/relationships/tags" Target="../tags/tag149.xml"/><Relationship Id="rId7" Type="http://schemas.openxmlformats.org/officeDocument/2006/relationships/slideLayout" Target="../slideLayouts/slideLayout2.xml"/><Relationship Id="rId12" Type="http://schemas.openxmlformats.org/officeDocument/2006/relationships/image" Target="../media/image71.jpeg"/><Relationship Id="rId2" Type="http://schemas.openxmlformats.org/officeDocument/2006/relationships/tags" Target="../tags/tag148.xml"/><Relationship Id="rId1" Type="http://schemas.openxmlformats.org/officeDocument/2006/relationships/tags" Target="../tags/tag147.xml"/><Relationship Id="rId6" Type="http://schemas.openxmlformats.org/officeDocument/2006/relationships/tags" Target="../tags/tag152.xml"/><Relationship Id="rId11" Type="http://schemas.openxmlformats.org/officeDocument/2006/relationships/image" Target="../media/image70.jpeg"/><Relationship Id="rId5" Type="http://schemas.openxmlformats.org/officeDocument/2006/relationships/tags" Target="../tags/tag151.xml"/><Relationship Id="rId10" Type="http://schemas.openxmlformats.org/officeDocument/2006/relationships/image" Target="../media/image69.jpeg"/><Relationship Id="rId4" Type="http://schemas.openxmlformats.org/officeDocument/2006/relationships/tags" Target="../tags/tag150.xml"/><Relationship Id="rId9" Type="http://schemas.openxmlformats.org/officeDocument/2006/relationships/image" Target="../media/image68.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15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156.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157.xml"/><Relationship Id="rId4" Type="http://schemas.openxmlformats.org/officeDocument/2006/relationships/image" Target="../media/image73.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158.xml"/><Relationship Id="rId4" Type="http://schemas.openxmlformats.org/officeDocument/2006/relationships/image" Target="../media/image74.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159.xml"/><Relationship Id="rId4" Type="http://schemas.openxmlformats.org/officeDocument/2006/relationships/image" Target="../media/image75.jpe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1.xml"/><Relationship Id="rId1" Type="http://schemas.openxmlformats.org/officeDocument/2006/relationships/tags" Target="../tags/tag160.xml"/><Relationship Id="rId6" Type="http://schemas.openxmlformats.org/officeDocument/2006/relationships/image" Target="../media/image12.png"/><Relationship Id="rId5" Type="http://schemas.openxmlformats.org/officeDocument/2006/relationships/image" Target="../media/image76.jpe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16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164.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166.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167.xml"/><Relationship Id="rId5" Type="http://schemas.openxmlformats.org/officeDocument/2006/relationships/image" Target="../media/image81.jpeg"/><Relationship Id="rId4" Type="http://schemas.openxmlformats.org/officeDocument/2006/relationships/image" Target="../media/image80.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16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12.xml"/><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169.xml"/><Relationship Id="rId5" Type="http://schemas.openxmlformats.org/officeDocument/2006/relationships/image" Target="../media/image83.jpeg"/><Relationship Id="rId4" Type="http://schemas.openxmlformats.org/officeDocument/2006/relationships/image" Target="../media/image82.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170.xml"/><Relationship Id="rId4" Type="http://schemas.openxmlformats.org/officeDocument/2006/relationships/image" Target="../media/image84.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171.xml"/><Relationship Id="rId4" Type="http://schemas.openxmlformats.org/officeDocument/2006/relationships/image" Target="../media/image85.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172.xml"/><Relationship Id="rId4" Type="http://schemas.openxmlformats.org/officeDocument/2006/relationships/image" Target="../media/image86.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173.xml"/></Relationships>
</file>

<file path=ppt/slides/_rels/slide65.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tags" Target="../tags/tag176.xml"/><Relationship Id="rId7" Type="http://schemas.openxmlformats.org/officeDocument/2006/relationships/notesSlide" Target="../notesSlides/notesSlide65.xml"/><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slideLayout" Target="../slideLayouts/slideLayout2.xml"/><Relationship Id="rId11" Type="http://schemas.openxmlformats.org/officeDocument/2006/relationships/image" Target="../media/image89.png"/><Relationship Id="rId5" Type="http://schemas.openxmlformats.org/officeDocument/2006/relationships/tags" Target="../tags/tag178.xml"/><Relationship Id="rId10" Type="http://schemas.openxmlformats.org/officeDocument/2006/relationships/image" Target="../media/image48.jpeg"/><Relationship Id="rId4" Type="http://schemas.openxmlformats.org/officeDocument/2006/relationships/tags" Target="../tags/tag177.xml"/><Relationship Id="rId9" Type="http://schemas.openxmlformats.org/officeDocument/2006/relationships/image" Target="../media/image88.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2.png"/><Relationship Id="rId2" Type="http://schemas.openxmlformats.org/officeDocument/2006/relationships/tags" Target="../tags/tag180.xml"/><Relationship Id="rId1" Type="http://schemas.openxmlformats.org/officeDocument/2006/relationships/tags" Target="../tags/tag179.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182.xml"/><Relationship Id="rId4" Type="http://schemas.openxmlformats.org/officeDocument/2006/relationships/image" Target="../media/image93.jpeg"/></Relationships>
</file>

<file path=ppt/slides/_rels/slide68.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tags" Target="../tags/tag185.xml"/><Relationship Id="rId7" Type="http://schemas.openxmlformats.org/officeDocument/2006/relationships/image" Target="../media/image94.jpeg"/><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notesSlide" Target="../notesSlides/notesSlide68.xml"/><Relationship Id="rId5" Type="http://schemas.openxmlformats.org/officeDocument/2006/relationships/slideLayout" Target="../slideLayouts/slideLayout2.xml"/><Relationship Id="rId4" Type="http://schemas.openxmlformats.org/officeDocument/2006/relationships/tags" Target="../tags/tag186.xml"/><Relationship Id="rId9" Type="http://schemas.openxmlformats.org/officeDocument/2006/relationships/image" Target="../media/image96.jpeg"/></Relationships>
</file>

<file path=ppt/slides/_rels/slide69.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tags" Target="../tags/tag190.xml"/><Relationship Id="rId7" Type="http://schemas.openxmlformats.org/officeDocument/2006/relationships/image" Target="../media/image98.png"/><Relationship Id="rId2" Type="http://schemas.openxmlformats.org/officeDocument/2006/relationships/tags" Target="../tags/tag189.xml"/><Relationship Id="rId1" Type="http://schemas.openxmlformats.org/officeDocument/2006/relationships/tags" Target="../tags/tag188.xml"/><Relationship Id="rId6" Type="http://schemas.openxmlformats.org/officeDocument/2006/relationships/image" Target="../media/image97.png"/><Relationship Id="rId5" Type="http://schemas.openxmlformats.org/officeDocument/2006/relationships/notesSlide" Target="../notesSlides/notesSlide69.xml"/><Relationship Id="rId10" Type="http://schemas.openxmlformats.org/officeDocument/2006/relationships/image" Target="../media/image101.png"/><Relationship Id="rId4" Type="http://schemas.openxmlformats.org/officeDocument/2006/relationships/slideLayout" Target="../slideLayouts/slideLayout2.xml"/><Relationship Id="rId9" Type="http://schemas.openxmlformats.org/officeDocument/2006/relationships/image" Target="../media/image100.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19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image" Target="../media/image7.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image" Target="../media/image8.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ctrTitle"/>
          </p:nvPr>
        </p:nvSpPr>
        <p:spPr>
          <a:xfrm>
            <a:off x="685800" y="762000"/>
            <a:ext cx="7772400" cy="1981200"/>
          </a:xfrm>
        </p:spPr>
        <p:txBody>
          <a:bodyPr/>
          <a:lstStyle/>
          <a:p>
            <a:pPr eaLnBrk="1" hangingPunct="1"/>
            <a:r>
              <a:rPr lang="en-US" altLang="en-US" smtClean="0">
                <a:latin typeface="Segoe UI" panose="020B0502040204020203" pitchFamily="34" charset="0"/>
                <a:cs typeface="Segoe UI" panose="020B0502040204020203" pitchFamily="34" charset="0"/>
              </a:rPr>
              <a:t>Texas A&amp;M University Environmental Health &amp; Safety </a:t>
            </a:r>
            <a:endParaRPr lang="en-US" altLang="en-US" smtClean="0"/>
          </a:p>
        </p:txBody>
      </p:sp>
      <p:sp>
        <p:nvSpPr>
          <p:cNvPr id="3" name="Subtitle 2"/>
          <p:cNvSpPr>
            <a:spLocks noGrp="1"/>
          </p:cNvSpPr>
          <p:nvPr>
            <p:ph type="subTitle" idx="1"/>
          </p:nvPr>
        </p:nvSpPr>
        <p:spPr>
          <a:xfrm>
            <a:off x="1371600" y="2743200"/>
            <a:ext cx="6400800" cy="1676400"/>
          </a:xfrm>
        </p:spPr>
        <p:txBody>
          <a:bodyPr rtlCol="0">
            <a:normAutofit/>
          </a:bodyPr>
          <a:lstStyle/>
          <a:p>
            <a:pPr eaLnBrk="1" fontAlgn="auto" hangingPunct="1">
              <a:spcAft>
                <a:spcPts val="0"/>
              </a:spcAft>
              <a:buFont typeface="Arial"/>
              <a:buNone/>
              <a:defRPr/>
            </a:pPr>
            <a:r>
              <a:rPr lang="en-US" dirty="0" smtClean="0"/>
              <a:t>Slow Moving Vehicle (SMV) Training</a:t>
            </a:r>
            <a:endParaRPr lang="en-US" dirty="0"/>
          </a:p>
        </p:txBody>
      </p:sp>
      <p:pic>
        <p:nvPicPr>
          <p:cNvPr id="5" name="Picture 5" descr="C:\Users\jrf\Pictures\Ranger\EZGO%20Golf%20Cart%206.jpg"/>
          <p:cNvPicPr>
            <a:picLocks noChangeAspect="1" noChangeArrowheads="1"/>
          </p:cNvPicPr>
          <p:nvPr>
            <p:custDataLst>
              <p:tags r:id="rId2"/>
            </p:custDataLst>
          </p:nvPr>
        </p:nvPicPr>
        <p:blipFill>
          <a:blip r:embed="rId5"/>
          <a:srcRect/>
          <a:stretch>
            <a:fillRect/>
          </a:stretch>
        </p:blipFill>
        <p:spPr bwMode="auto">
          <a:xfrm>
            <a:off x="3276600" y="3962400"/>
            <a:ext cx="2743200" cy="2309813"/>
          </a:xfrm>
          <a:prstGeom prst="rect">
            <a:avLst/>
          </a:prstGeom>
          <a:noFill/>
          <a:effectLst>
            <a:outerShdw blurRad="50800" dist="50800" dir="5400000" algn="ctr" rotWithShape="0">
              <a:schemeClr val="bg1"/>
            </a:outerShdw>
          </a:effectLst>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r>
              <a:rPr lang="en-US" altLang="en-US" sz="4800" b="1" smtClean="0">
                <a:cs typeface="Segoe UI" panose="020B0502040204020203" pitchFamily="34" charset="0"/>
              </a:rPr>
              <a:t>Zero-turn Mower</a:t>
            </a:r>
            <a:endParaRPr lang="en-US" altLang="en-US" sz="4800" b="1" smtClean="0"/>
          </a:p>
        </p:txBody>
      </p:sp>
      <p:pic>
        <p:nvPicPr>
          <p:cNvPr id="30723" name="Picture 4" descr="C:\Users\jrf\Pictures\Ranger\05520a.jpg"/>
          <p:cNvPicPr>
            <a:picLocks noChangeAspect="1" noChangeArrowheads="1"/>
          </p:cNvPicPr>
          <p:nvPr>
            <p:custDataLst>
              <p:tags r:id="rId2"/>
            </p:custDataLst>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62200" y="1752600"/>
            <a:ext cx="44958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hangingPunct="1"/>
            <a:r>
              <a:rPr lang="en-US" altLang="en-US" sz="4800" b="1" smtClean="0">
                <a:cs typeface="Segoe UI" panose="020B0502040204020203" pitchFamily="34" charset="0"/>
              </a:rPr>
              <a:t>Utility Tractor</a:t>
            </a:r>
            <a:endParaRPr lang="en-US" altLang="en-US" sz="4800" b="1" smtClean="0"/>
          </a:p>
        </p:txBody>
      </p:sp>
      <p:pic>
        <p:nvPicPr>
          <p:cNvPr id="3" name="Picture 2"/>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1981200" y="1850571"/>
            <a:ext cx="5041900" cy="4167971"/>
          </a:xfrm>
          <a:prstGeom prst="rect">
            <a:avLst/>
          </a:prstGeom>
          <a:ln w="38100" cap="sq">
            <a:solidFill>
              <a:srgbClr val="000000"/>
            </a:solidFill>
            <a:prstDash val="solid"/>
            <a:miter lim="800000"/>
          </a:ln>
          <a:effectLst>
            <a:outerShdw dist="35921" dir="2700000" algn="ctr" rotWithShape="0">
              <a:schemeClr val="bg2"/>
            </a:outerShdw>
          </a:effectLst>
          <a:scene3d>
            <a:camera prst="orthographicFront"/>
            <a:lightRig rig="threePt" dir="t"/>
          </a:scene3d>
          <a:sp3d>
            <a:bevelT w="165100" prst="coolSlant"/>
          </a:sp3d>
          <a:extLst>
            <a:ext uri="{909E8E84-426E-40DD-AFC4-6F175D3DCCD1}">
              <a14:hiddenFill xmlns:a14="http://schemas.microsoft.com/office/drawing/2010/main">
                <a:solidFill>
                  <a:schemeClr val="accent1"/>
                </a:solidFill>
              </a14:hiddenFill>
            </a:ext>
          </a:extLst>
        </p:spPr>
      </p:pic>
    </p:spTree>
    <p:custDataLst>
      <p:tags r:id="rId1"/>
    </p:custData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r>
              <a:rPr lang="en-US" altLang="en-US" sz="4800" b="1" smtClean="0"/>
              <a:t>Four-Wheeler</a:t>
            </a:r>
          </a:p>
        </p:txBody>
      </p:sp>
      <p:pic>
        <p:nvPicPr>
          <p:cNvPr id="3" name="Picture 2"/>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2400300" y="1758043"/>
            <a:ext cx="4359592" cy="4106862"/>
          </a:xfrm>
          <a:prstGeom prst="rect">
            <a:avLst/>
          </a:prstGeom>
          <a:ln w="38100" cap="sq">
            <a:solidFill>
              <a:srgbClr val="000000"/>
            </a:solidFill>
            <a:prstDash val="solid"/>
            <a:miter lim="800000"/>
          </a:ln>
          <a:effectLst>
            <a:outerShdw dist="35921" dir="2700000" algn="ctr" rotWithShape="0">
              <a:schemeClr val="bg2"/>
            </a:outerShdw>
          </a:effectLst>
          <a:scene3d>
            <a:camera prst="orthographicFront"/>
            <a:lightRig rig="threePt" dir="t"/>
          </a:scene3d>
          <a:sp3d>
            <a:bevelT w="165100" prst="coolSlant"/>
          </a:sp3d>
          <a:extLst>
            <a:ext uri="{909E8E84-426E-40DD-AFC4-6F175D3DCCD1}">
              <a14:hiddenFill xmlns:a14="http://schemas.microsoft.com/office/drawing/2010/main">
                <a:solidFill>
                  <a:schemeClr val="accent1"/>
                </a:solidFill>
              </a14:hiddenFill>
            </a:ext>
          </a:extLst>
        </p:spPr>
      </p:pic>
    </p:spTree>
    <p:custDataLst>
      <p:tags r:id="rId1"/>
    </p:custData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3"/>
          <p:cNvSpPr>
            <a:spLocks noGrp="1"/>
          </p:cNvSpPr>
          <p:nvPr>
            <p:ph type="title"/>
          </p:nvPr>
        </p:nvSpPr>
        <p:spPr/>
        <p:txBody>
          <a:bodyPr/>
          <a:lstStyle/>
          <a:p>
            <a:pPr eaLnBrk="1" hangingPunct="1"/>
            <a:r>
              <a:rPr lang="en-US" altLang="en-US" sz="4800" b="1" smtClean="0"/>
              <a:t>No Three-Wheelers</a:t>
            </a:r>
          </a:p>
        </p:txBody>
      </p:sp>
      <p:sp>
        <p:nvSpPr>
          <p:cNvPr id="36867" name="Content Placeholder 5"/>
          <p:cNvSpPr>
            <a:spLocks noGrp="1"/>
          </p:cNvSpPr>
          <p:nvPr>
            <p:ph idx="1"/>
          </p:nvPr>
        </p:nvSpPr>
        <p:spPr/>
        <p:txBody>
          <a:bodyPr/>
          <a:lstStyle/>
          <a:p>
            <a:pPr defTabSz="914400" eaLnBrk="1" hangingPunct="1">
              <a:spcBef>
                <a:spcPct val="0"/>
              </a:spcBef>
              <a:buFont typeface="Wingdings" panose="05000000000000000000" pitchFamily="2" charset="2"/>
              <a:buChar char="Ø"/>
            </a:pPr>
            <a:r>
              <a:rPr lang="en-US" altLang="en-US" smtClean="0">
                <a:latin typeface="Segoe UI" panose="020B0502040204020203" pitchFamily="34" charset="0"/>
                <a:cs typeface="Segoe UI" panose="020B0502040204020203" pitchFamily="34" charset="0"/>
              </a:rPr>
              <a:t>Three-wheelers are not to be used on campus due to safety hazards associated with this type of vehicle.</a:t>
            </a:r>
          </a:p>
        </p:txBody>
      </p:sp>
      <p:pic>
        <p:nvPicPr>
          <p:cNvPr id="36868" name="Picture 7" descr="C:\Users\jrf\Pictures\Ranger\red circle.png"/>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1730375" y="3124200"/>
            <a:ext cx="514985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4" descr="C:\Users\jrf\Pictures\Ranger\ATC250R_1984_US_3.jpg"/>
          <p:cNvPicPr>
            <a:picLocks noChangeAspect="1" noChangeArrowheads="1"/>
          </p:cNvPicPr>
          <p:nvPr>
            <p:custDataLst>
              <p:tags r:id="rId3"/>
            </p:custDataLst>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81200" y="3651250"/>
            <a:ext cx="4648200"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pPr eaLnBrk="1" hangingPunct="1"/>
            <a:r>
              <a:rPr lang="en-US" altLang="en-US" sz="4800" b="1" smtClean="0"/>
              <a:t>Topics</a:t>
            </a:r>
          </a:p>
        </p:txBody>
      </p:sp>
      <p:sp>
        <p:nvSpPr>
          <p:cNvPr id="3" name="Content Placeholder 2"/>
          <p:cNvSpPr>
            <a:spLocks noGrp="1"/>
          </p:cNvSpPr>
          <p:nvPr>
            <p:ph idx="1"/>
          </p:nvPr>
        </p:nvSpPr>
        <p:spPr>
          <a:xfrm>
            <a:off x="609600" y="1600200"/>
            <a:ext cx="7924800" cy="4302125"/>
          </a:xfrm>
        </p:spPr>
        <p:txBody>
          <a:bodyPr rtlCol="0">
            <a:normAutofit fontScale="92500" lnSpcReduction="10000"/>
          </a:bodyPr>
          <a:lstStyle/>
          <a:p>
            <a:pPr>
              <a:spcBef>
                <a:spcPct val="0"/>
              </a:spcBef>
              <a:buClr>
                <a:srgbClr val="002060"/>
              </a:buClr>
              <a:buFont typeface="Wingdings" pitchFamily="2" charset="2"/>
              <a:buChar char="Ø"/>
              <a:defRPr/>
            </a:pPr>
            <a:r>
              <a:rPr lang="en-US" dirty="0" smtClean="0">
                <a:solidFill>
                  <a:prstClr val="black"/>
                </a:solidFill>
                <a:latin typeface="Segoe UI" panose="020B0502040204020203" pitchFamily="34" charset="0"/>
                <a:ea typeface="Segoe UI" panose="020B0502040204020203" pitchFamily="34" charset="0"/>
                <a:cs typeface="Segoe UI" panose="020B0502040204020203" pitchFamily="34" charset="0"/>
              </a:rPr>
              <a:t>Requirements before operating SMV</a:t>
            </a:r>
          </a:p>
          <a:p>
            <a:pPr>
              <a:spcBef>
                <a:spcPct val="0"/>
              </a:spcBef>
              <a:buClr>
                <a:srgbClr val="002060"/>
              </a:buClr>
              <a:buFont typeface="Wingdings" pitchFamily="2" charset="2"/>
              <a:buChar char="Ø"/>
              <a:defRPr/>
            </a:pPr>
            <a:r>
              <a:rPr lang="en-US" dirty="0" smtClean="0">
                <a:solidFill>
                  <a:prstClr val="black"/>
                </a:solidFill>
                <a:latin typeface="Segoe UI" panose="020B0502040204020203" pitchFamily="34" charset="0"/>
                <a:ea typeface="Segoe UI" panose="020B0502040204020203" pitchFamily="34" charset="0"/>
                <a:cs typeface="Segoe UI" panose="020B0502040204020203" pitchFamily="34" charset="0"/>
              </a:rPr>
              <a:t>Vehicle </a:t>
            </a:r>
            <a:r>
              <a:rPr lang="en-US" dirty="0">
                <a:solidFill>
                  <a:prstClr val="black"/>
                </a:solidFill>
                <a:latin typeface="Segoe UI" panose="020B0502040204020203" pitchFamily="34" charset="0"/>
                <a:ea typeface="Segoe UI" panose="020B0502040204020203" pitchFamily="34" charset="0"/>
                <a:cs typeface="Segoe UI" panose="020B0502040204020203" pitchFamily="34" charset="0"/>
              </a:rPr>
              <a:t>identification </a:t>
            </a:r>
            <a:r>
              <a:rPr lang="en-US" dirty="0" smtClean="0">
                <a:solidFill>
                  <a:prstClr val="black"/>
                </a:solidFill>
                <a:latin typeface="Segoe UI" panose="020B0502040204020203" pitchFamily="34" charset="0"/>
                <a:ea typeface="Segoe UI" panose="020B0502040204020203" pitchFamily="34" charset="0"/>
                <a:cs typeface="Segoe UI" panose="020B0502040204020203" pitchFamily="34" charset="0"/>
              </a:rPr>
              <a:t>&amp; Registration</a:t>
            </a:r>
          </a:p>
          <a:p>
            <a:pPr>
              <a:spcBef>
                <a:spcPct val="0"/>
              </a:spcBef>
              <a:buClr>
                <a:srgbClr val="002060"/>
              </a:buClr>
              <a:buFont typeface="Wingdings" pitchFamily="2" charset="2"/>
              <a:buChar char="Ø"/>
              <a:defRPr/>
            </a:pPr>
            <a:r>
              <a:rPr lang="en-US" dirty="0" smtClean="0">
                <a:solidFill>
                  <a:prstClr val="black"/>
                </a:solidFill>
                <a:latin typeface="Segoe UI" panose="020B0502040204020203" pitchFamily="34" charset="0"/>
                <a:ea typeface="Segoe UI" panose="020B0502040204020203" pitchFamily="34" charset="0"/>
                <a:cs typeface="Segoe UI" panose="020B0502040204020203" pitchFamily="34" charset="0"/>
              </a:rPr>
              <a:t>Restrictions</a:t>
            </a:r>
          </a:p>
          <a:p>
            <a:pPr>
              <a:spcBef>
                <a:spcPct val="0"/>
              </a:spcBef>
              <a:buClr>
                <a:srgbClr val="002060"/>
              </a:buClr>
              <a:buFont typeface="Wingdings" pitchFamily="2" charset="2"/>
              <a:buChar char="Ø"/>
              <a:defRPr/>
            </a:pPr>
            <a:r>
              <a:rPr lang="en-US" dirty="0" smtClean="0">
                <a:solidFill>
                  <a:prstClr val="black"/>
                </a:solidFill>
                <a:latin typeface="Segoe UI" panose="020B0502040204020203" pitchFamily="34" charset="0"/>
                <a:ea typeface="Segoe UI" panose="020B0502040204020203" pitchFamily="34" charset="0"/>
                <a:cs typeface="Segoe UI" panose="020B0502040204020203" pitchFamily="34" charset="0"/>
              </a:rPr>
              <a:t>Required equipment found on SMVs</a:t>
            </a:r>
          </a:p>
          <a:p>
            <a:pPr>
              <a:spcBef>
                <a:spcPct val="0"/>
              </a:spcBef>
              <a:buClr>
                <a:srgbClr val="002060"/>
              </a:buClr>
              <a:buFont typeface="Wingdings" pitchFamily="2" charset="2"/>
              <a:buChar char="Ø"/>
              <a:defRPr/>
            </a:pPr>
            <a:r>
              <a:rPr lang="en-US" dirty="0" smtClean="0">
                <a:solidFill>
                  <a:prstClr val="black"/>
                </a:solidFill>
                <a:latin typeface="Segoe UI" panose="020B0502040204020203" pitchFamily="34" charset="0"/>
                <a:ea typeface="Segoe UI" panose="020B0502040204020203" pitchFamily="34" charset="0"/>
                <a:cs typeface="Segoe UI" panose="020B0502040204020203" pitchFamily="34" charset="0"/>
              </a:rPr>
              <a:t>Recommended equipment for SMVs</a:t>
            </a:r>
            <a:endParaRPr lang="en-US" dirty="0">
              <a:solidFill>
                <a:prstClr val="black"/>
              </a:solidFill>
              <a:latin typeface="Segoe UI" panose="020B0502040204020203" pitchFamily="34" charset="0"/>
              <a:ea typeface="Segoe UI" panose="020B0502040204020203" pitchFamily="34" charset="0"/>
              <a:cs typeface="Segoe UI" panose="020B0502040204020203" pitchFamily="34" charset="0"/>
            </a:endParaRPr>
          </a:p>
          <a:p>
            <a:pPr>
              <a:spcBef>
                <a:spcPct val="0"/>
              </a:spcBef>
              <a:buClr>
                <a:srgbClr val="002060"/>
              </a:buClr>
              <a:buFont typeface="Wingdings" pitchFamily="2" charset="2"/>
              <a:buChar char="Ø"/>
              <a:defRPr/>
            </a:pPr>
            <a:r>
              <a:rPr lang="en-US" dirty="0">
                <a:solidFill>
                  <a:prstClr val="black"/>
                </a:solidFill>
                <a:latin typeface="Segoe UI" panose="020B0502040204020203" pitchFamily="34" charset="0"/>
                <a:ea typeface="Segoe UI" panose="020B0502040204020203" pitchFamily="34" charset="0"/>
                <a:cs typeface="Segoe UI" panose="020B0502040204020203" pitchFamily="34" charset="0"/>
              </a:rPr>
              <a:t>Safety </a:t>
            </a:r>
            <a:r>
              <a:rPr lang="en-US" dirty="0" smtClean="0">
                <a:solidFill>
                  <a:prstClr val="black"/>
                </a:solidFill>
                <a:latin typeface="Segoe UI" panose="020B0502040204020203" pitchFamily="34" charset="0"/>
                <a:ea typeface="Segoe UI" panose="020B0502040204020203" pitchFamily="34" charset="0"/>
                <a:cs typeface="Segoe UI" panose="020B0502040204020203" pitchFamily="34" charset="0"/>
              </a:rPr>
              <a:t>Procedures</a:t>
            </a:r>
          </a:p>
          <a:p>
            <a:pPr>
              <a:spcBef>
                <a:spcPct val="0"/>
              </a:spcBef>
              <a:buClr>
                <a:srgbClr val="002060"/>
              </a:buClr>
              <a:buFont typeface="Wingdings" pitchFamily="2" charset="2"/>
              <a:buChar char="Ø"/>
              <a:defRPr/>
            </a:pPr>
            <a:r>
              <a:rPr lang="en-US" dirty="0" smtClean="0">
                <a:solidFill>
                  <a:prstClr val="black"/>
                </a:solidFill>
                <a:latin typeface="Segoe UI" panose="020B0502040204020203" pitchFamily="34" charset="0"/>
                <a:ea typeface="Segoe UI" panose="020B0502040204020203" pitchFamily="34" charset="0"/>
                <a:cs typeface="Segoe UI" panose="020B0502040204020203" pitchFamily="34" charset="0"/>
              </a:rPr>
              <a:t>Maintenance</a:t>
            </a:r>
            <a:endParaRPr lang="en-US" dirty="0">
              <a:solidFill>
                <a:prstClr val="black"/>
              </a:solidFill>
              <a:latin typeface="Segoe UI" panose="020B0502040204020203" pitchFamily="34" charset="0"/>
              <a:ea typeface="Segoe UI" panose="020B0502040204020203" pitchFamily="34" charset="0"/>
              <a:cs typeface="Segoe UI" panose="020B0502040204020203" pitchFamily="34" charset="0"/>
            </a:endParaRPr>
          </a:p>
          <a:p>
            <a:pPr>
              <a:spcBef>
                <a:spcPct val="0"/>
              </a:spcBef>
              <a:buClr>
                <a:srgbClr val="002060"/>
              </a:buClr>
              <a:buFont typeface="Wingdings" pitchFamily="2" charset="2"/>
              <a:buChar char="Ø"/>
              <a:defRPr/>
            </a:pPr>
            <a:r>
              <a:rPr lang="en-US" dirty="0" smtClean="0">
                <a:solidFill>
                  <a:prstClr val="black"/>
                </a:solidFill>
                <a:latin typeface="Segoe UI" panose="020B0502040204020203" pitchFamily="34" charset="0"/>
                <a:ea typeface="Segoe UI" panose="020B0502040204020203" pitchFamily="34" charset="0"/>
                <a:cs typeface="Segoe UI" panose="020B0502040204020203" pitchFamily="34" charset="0"/>
              </a:rPr>
              <a:t>Parking on campus</a:t>
            </a:r>
          </a:p>
          <a:p>
            <a:pPr>
              <a:spcBef>
                <a:spcPct val="0"/>
              </a:spcBef>
              <a:buClr>
                <a:srgbClr val="002060"/>
              </a:buClr>
              <a:buFont typeface="Wingdings" pitchFamily="2" charset="2"/>
              <a:buChar char="Ø"/>
              <a:defRPr/>
            </a:pPr>
            <a:r>
              <a:rPr lang="en-US" dirty="0" smtClean="0">
                <a:solidFill>
                  <a:prstClr val="black"/>
                </a:solidFill>
                <a:latin typeface="Segoe UI" panose="020B0502040204020203" pitchFamily="34" charset="0"/>
                <a:ea typeface="Segoe UI" panose="020B0502040204020203" pitchFamily="34" charset="0"/>
                <a:cs typeface="Segoe UI" panose="020B0502040204020203" pitchFamily="34" charset="0"/>
              </a:rPr>
              <a:t>Routes on campus</a:t>
            </a:r>
          </a:p>
          <a:p>
            <a:pPr>
              <a:spcBef>
                <a:spcPct val="0"/>
              </a:spcBef>
              <a:buClr>
                <a:srgbClr val="002060"/>
              </a:buClr>
              <a:buFont typeface="Wingdings" pitchFamily="2" charset="2"/>
              <a:buChar char="Ø"/>
              <a:defRPr/>
            </a:pPr>
            <a:r>
              <a:rPr lang="en-US" dirty="0">
                <a:solidFill>
                  <a:prstClr val="black"/>
                </a:solidFill>
                <a:latin typeface="Segoe UI" panose="020B0502040204020203" pitchFamily="34" charset="0"/>
                <a:ea typeface="Segoe UI" panose="020B0502040204020203" pitchFamily="34" charset="0"/>
                <a:cs typeface="Segoe UI" panose="020B0502040204020203" pitchFamily="34" charset="0"/>
              </a:rPr>
              <a:t>A</a:t>
            </a:r>
            <a:r>
              <a:rPr lang="en-US" dirty="0" smtClean="0">
                <a:solidFill>
                  <a:prstClr val="black"/>
                </a:solidFill>
                <a:latin typeface="Segoe UI" panose="020B0502040204020203" pitchFamily="34" charset="0"/>
                <a:ea typeface="Segoe UI" panose="020B0502040204020203" pitchFamily="34" charset="0"/>
                <a:cs typeface="Segoe UI" panose="020B0502040204020203" pitchFamily="34" charset="0"/>
              </a:rPr>
              <a:t>ccess </a:t>
            </a:r>
            <a:r>
              <a:rPr lang="en-US" dirty="0">
                <a:solidFill>
                  <a:prstClr val="black"/>
                </a:solidFill>
                <a:latin typeface="Segoe UI" panose="020B0502040204020203" pitchFamily="34" charset="0"/>
                <a:ea typeface="Segoe UI" panose="020B0502040204020203" pitchFamily="34" charset="0"/>
                <a:cs typeface="Segoe UI" panose="020B0502040204020203" pitchFamily="34" charset="0"/>
              </a:rPr>
              <a:t>for </a:t>
            </a:r>
            <a:r>
              <a:rPr lang="en-US" dirty="0" smtClean="0">
                <a:solidFill>
                  <a:prstClr val="black"/>
                </a:solidFill>
                <a:latin typeface="Segoe UI" panose="020B0502040204020203" pitchFamily="34" charset="0"/>
                <a:ea typeface="Segoe UI" panose="020B0502040204020203" pitchFamily="34" charset="0"/>
                <a:cs typeface="Segoe UI" panose="020B0502040204020203" pitchFamily="34" charset="0"/>
              </a:rPr>
              <a:t>SMVs</a:t>
            </a:r>
          </a:p>
          <a:p>
            <a:pPr>
              <a:spcBef>
                <a:spcPct val="0"/>
              </a:spcBef>
              <a:buClr>
                <a:srgbClr val="002060"/>
              </a:buClr>
              <a:buFont typeface="Wingdings" pitchFamily="2" charset="2"/>
              <a:buChar char="Ø"/>
              <a:defRPr/>
            </a:pPr>
            <a:endParaRPr lang="en-US" sz="3600" dirty="0">
              <a:solidFill>
                <a:prstClr val="black"/>
              </a:solidFill>
              <a:latin typeface="Segoe UI" panose="020B0502040204020203" pitchFamily="34" charset="0"/>
              <a:ea typeface="Segoe UI" panose="020B0502040204020203" pitchFamily="34" charset="0"/>
              <a:cs typeface="Segoe UI" panose="020B0502040204020203"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rtlCol="0">
            <a:normAutofit/>
          </a:bodyPr>
          <a:lstStyle/>
          <a:p>
            <a:pPr eaLnBrk="1" fontAlgn="auto" hangingPunct="1">
              <a:spcAft>
                <a:spcPts val="0"/>
              </a:spcAft>
              <a:defRPr/>
            </a:pPr>
            <a:r>
              <a:rPr lang="en-US" sz="4800" b="1" dirty="0">
                <a:ea typeface="Segoe UI" panose="020B0502040204020203" pitchFamily="34" charset="0"/>
                <a:cs typeface="Segoe UI" panose="020B0502040204020203" pitchFamily="34" charset="0"/>
              </a:rPr>
              <a:t>Requ</a:t>
            </a:r>
            <a:r>
              <a:rPr lang="en-US" sz="4800" b="1" kern="0" dirty="0">
                <a:ea typeface="Segoe UI" panose="020B0502040204020203" pitchFamily="34" charset="0"/>
                <a:cs typeface="Segoe UI" panose="020B0502040204020203" pitchFamily="34" charset="0"/>
              </a:rPr>
              <a:t>ir</a:t>
            </a:r>
            <a:r>
              <a:rPr lang="en-US" sz="4800" b="1" dirty="0">
                <a:ea typeface="Segoe UI" panose="020B0502040204020203" pitchFamily="34" charset="0"/>
                <a:cs typeface="Segoe UI" panose="020B0502040204020203" pitchFamily="34" charset="0"/>
              </a:rPr>
              <a:t>ements</a:t>
            </a:r>
            <a:endParaRPr lang="en-US" sz="4800" b="1" dirty="0"/>
          </a:p>
        </p:txBody>
      </p:sp>
      <p:sp>
        <p:nvSpPr>
          <p:cNvPr id="4" name="Content Placeholder 3"/>
          <p:cNvSpPr>
            <a:spLocks noGrp="1"/>
          </p:cNvSpPr>
          <p:nvPr>
            <p:ph idx="1"/>
          </p:nvPr>
        </p:nvSpPr>
        <p:spPr>
          <a:xfrm>
            <a:off x="457200" y="1371600"/>
            <a:ext cx="8229600" cy="5013325"/>
          </a:xfrm>
        </p:spPr>
        <p:txBody>
          <a:bodyPr rtlCol="0">
            <a:noAutofit/>
          </a:bodyPr>
          <a:lstStyle/>
          <a:p>
            <a:pPr marL="0" indent="0" algn="ctr" eaLnBrk="1" fontAlgn="auto" hangingPunct="1">
              <a:spcAft>
                <a:spcPts val="0"/>
              </a:spcAft>
              <a:buFont typeface="Arial"/>
              <a:buNone/>
              <a:defRPr/>
            </a:pPr>
            <a:r>
              <a:rPr lang="en-US" sz="2800" b="1" i="1" dirty="0">
                <a:latin typeface="Segoe UI" panose="020B0502040204020203" pitchFamily="34" charset="0"/>
                <a:ea typeface="Segoe UI" panose="020B0502040204020203" pitchFamily="34" charset="0"/>
                <a:cs typeface="Segoe UI" panose="020B0502040204020203" pitchFamily="34" charset="0"/>
              </a:rPr>
              <a:t>Before operating a SMV on Texas A&amp;M University </a:t>
            </a:r>
            <a:r>
              <a:rPr lang="en-US" sz="2800" b="1" i="1" kern="0" dirty="0">
                <a:latin typeface="Segoe UI" panose="020B0502040204020203" pitchFamily="34" charset="0"/>
                <a:ea typeface="Segoe UI" panose="020B0502040204020203" pitchFamily="34" charset="0"/>
                <a:cs typeface="Segoe UI" panose="020B0502040204020203" pitchFamily="34" charset="0"/>
              </a:rPr>
              <a:t>property, operators </a:t>
            </a:r>
            <a:r>
              <a:rPr lang="en-US" sz="2800" b="1" i="1" kern="0" dirty="0" smtClean="0">
                <a:latin typeface="Segoe UI" panose="020B0502040204020203" pitchFamily="34" charset="0"/>
                <a:ea typeface="Segoe UI" panose="020B0502040204020203" pitchFamily="34" charset="0"/>
                <a:cs typeface="Segoe UI" panose="020B0502040204020203" pitchFamily="34" charset="0"/>
              </a:rPr>
              <a:t>must:</a:t>
            </a:r>
            <a:endParaRPr lang="en-US" sz="2800" b="1" i="1" dirty="0" smtClean="0">
              <a:latin typeface="Segoe UI" panose="020B0502040204020203" pitchFamily="34" charset="0"/>
              <a:ea typeface="Segoe UI" panose="020B0502040204020203" pitchFamily="34" charset="0"/>
              <a:cs typeface="Segoe UI" panose="020B0502040204020203" pitchFamily="34" charset="0"/>
            </a:endParaRPr>
          </a:p>
          <a:p>
            <a:pPr eaLnBrk="1" fontAlgn="auto" hangingPunct="1">
              <a:spcAft>
                <a:spcPts val="0"/>
              </a:spcAft>
              <a:buClr>
                <a:srgbClr val="002060"/>
              </a:buClr>
              <a:buFont typeface="Wingdings" pitchFamily="2" charset="2"/>
              <a:buChar char="Ø"/>
              <a:defRPr/>
            </a:pPr>
            <a:r>
              <a:rPr lang="en-US" sz="2800" dirty="0" smtClean="0">
                <a:latin typeface="Segoe UI" panose="020B0502040204020203" pitchFamily="34" charset="0"/>
                <a:ea typeface="Segoe UI" panose="020B0502040204020203" pitchFamily="34" charset="0"/>
                <a:cs typeface="Segoe UI" panose="020B0502040204020203" pitchFamily="34" charset="0"/>
              </a:rPr>
              <a:t>Possess </a:t>
            </a:r>
            <a:r>
              <a:rPr lang="en-US" sz="2800" dirty="0">
                <a:latin typeface="Segoe UI" panose="020B0502040204020203" pitchFamily="34" charset="0"/>
                <a:ea typeface="Segoe UI" panose="020B0502040204020203" pitchFamily="34" charset="0"/>
                <a:cs typeface="Segoe UI" panose="020B0502040204020203" pitchFamily="34" charset="0"/>
              </a:rPr>
              <a:t>a valid US driver’s </a:t>
            </a:r>
            <a:r>
              <a:rPr lang="en-US" sz="2800" dirty="0" smtClean="0">
                <a:latin typeface="Segoe UI" panose="020B0502040204020203" pitchFamily="34" charset="0"/>
                <a:ea typeface="Segoe UI" panose="020B0502040204020203" pitchFamily="34" charset="0"/>
                <a:cs typeface="Segoe UI" panose="020B0502040204020203" pitchFamily="34" charset="0"/>
              </a:rPr>
              <a:t>license</a:t>
            </a:r>
            <a:endParaRPr lang="en-US" sz="2800" dirty="0">
              <a:latin typeface="Segoe UI" panose="020B0502040204020203" pitchFamily="34" charset="0"/>
              <a:ea typeface="Segoe UI" panose="020B0502040204020203" pitchFamily="34" charset="0"/>
              <a:cs typeface="Segoe UI" panose="020B0502040204020203" pitchFamily="34" charset="0"/>
            </a:endParaRPr>
          </a:p>
          <a:p>
            <a:pPr eaLnBrk="1" fontAlgn="auto" hangingPunct="1">
              <a:spcAft>
                <a:spcPts val="0"/>
              </a:spcAft>
              <a:buClr>
                <a:srgbClr val="002060"/>
              </a:buClr>
              <a:buFont typeface="Wingdings" pitchFamily="2" charset="2"/>
              <a:buChar char="Ø"/>
              <a:defRPr/>
            </a:pPr>
            <a:r>
              <a:rPr lang="en-US" sz="2800" dirty="0">
                <a:latin typeface="Segoe UI" panose="020B0502040204020203" pitchFamily="34" charset="0"/>
                <a:ea typeface="Segoe UI" panose="020B0502040204020203" pitchFamily="34" charset="0"/>
                <a:cs typeface="Segoe UI" panose="020B0502040204020203" pitchFamily="34" charset="0"/>
              </a:rPr>
              <a:t>Know and adhere to the State of Texas motor vehicle </a:t>
            </a:r>
            <a:r>
              <a:rPr lang="en-US" sz="2800" dirty="0" smtClean="0">
                <a:latin typeface="Segoe UI" panose="020B0502040204020203" pitchFamily="34" charset="0"/>
                <a:ea typeface="Segoe UI" panose="020B0502040204020203" pitchFamily="34" charset="0"/>
                <a:cs typeface="Segoe UI" panose="020B0502040204020203" pitchFamily="34" charset="0"/>
              </a:rPr>
              <a:t>laws </a:t>
            </a:r>
            <a:endParaRPr lang="en-US" sz="2800" dirty="0">
              <a:latin typeface="Segoe UI" panose="020B0502040204020203" pitchFamily="34" charset="0"/>
              <a:ea typeface="Segoe UI" panose="020B0502040204020203" pitchFamily="34" charset="0"/>
              <a:cs typeface="Segoe UI" panose="020B0502040204020203" pitchFamily="34" charset="0"/>
            </a:endParaRPr>
          </a:p>
          <a:p>
            <a:pPr eaLnBrk="1" fontAlgn="auto" hangingPunct="1">
              <a:spcAft>
                <a:spcPts val="0"/>
              </a:spcAft>
              <a:buClr>
                <a:srgbClr val="002060"/>
              </a:buClr>
              <a:buFont typeface="Wingdings" pitchFamily="2" charset="2"/>
              <a:buChar char="Ø"/>
              <a:defRPr/>
            </a:pPr>
            <a:r>
              <a:rPr lang="en-US" sz="2800" dirty="0">
                <a:latin typeface="Segoe UI" panose="020B0502040204020203" pitchFamily="34" charset="0"/>
                <a:ea typeface="Segoe UI" panose="020B0502040204020203" pitchFamily="34" charset="0"/>
                <a:cs typeface="Segoe UI" panose="020B0502040204020203" pitchFamily="34" charset="0"/>
              </a:rPr>
              <a:t>Complete this training regarding the safe operation of </a:t>
            </a:r>
            <a:r>
              <a:rPr lang="en-US" sz="2800" dirty="0" smtClean="0">
                <a:latin typeface="Segoe UI" panose="020B0502040204020203" pitchFamily="34" charset="0"/>
                <a:ea typeface="Segoe UI" panose="020B0502040204020203" pitchFamily="34" charset="0"/>
                <a:cs typeface="Segoe UI" panose="020B0502040204020203" pitchFamily="34" charset="0"/>
              </a:rPr>
              <a:t>SMVs</a:t>
            </a:r>
            <a:r>
              <a:rPr lang="en-US" sz="2800" dirty="0">
                <a:latin typeface="Segoe UI" panose="020B0502040204020203" pitchFamily="34" charset="0"/>
                <a:ea typeface="Segoe UI" panose="020B0502040204020203" pitchFamily="34" charset="0"/>
                <a:cs typeface="Segoe UI" panose="020B0502040204020203" pitchFamily="34" charset="0"/>
              </a:rPr>
              <a:t> </a:t>
            </a:r>
            <a:endParaRPr lang="en-US" sz="2800" dirty="0" smtClean="0">
              <a:latin typeface="Segoe UI" panose="020B0502040204020203" pitchFamily="34" charset="0"/>
              <a:ea typeface="Segoe UI" panose="020B0502040204020203" pitchFamily="34" charset="0"/>
              <a:cs typeface="Segoe UI" panose="020B0502040204020203" pitchFamily="34" charset="0"/>
            </a:endParaRPr>
          </a:p>
          <a:p>
            <a:pPr eaLnBrk="1" fontAlgn="auto" hangingPunct="1">
              <a:spcAft>
                <a:spcPts val="0"/>
              </a:spcAft>
              <a:buClr>
                <a:srgbClr val="002060"/>
              </a:buClr>
              <a:buFont typeface="Wingdings" pitchFamily="2" charset="2"/>
              <a:buChar char="Ø"/>
              <a:defRPr/>
            </a:pPr>
            <a:r>
              <a:rPr lang="en-US" sz="2800" dirty="0" smtClean="0">
                <a:latin typeface="Segoe UI" panose="020B0502040204020203" pitchFamily="34" charset="0"/>
                <a:ea typeface="Segoe UI" panose="020B0502040204020203" pitchFamily="34" charset="0"/>
                <a:cs typeface="Segoe UI" panose="020B0502040204020203" pitchFamily="34" charset="0"/>
              </a:rPr>
              <a:t>Training </a:t>
            </a:r>
            <a:r>
              <a:rPr lang="en-US" sz="2800" dirty="0">
                <a:latin typeface="Segoe UI" panose="020B0502040204020203" pitchFamily="34" charset="0"/>
                <a:ea typeface="Segoe UI" panose="020B0502040204020203" pitchFamily="34" charset="0"/>
                <a:cs typeface="Segoe UI" panose="020B0502040204020203" pitchFamily="34" charset="0"/>
              </a:rPr>
              <a:t>is required every two years and documentation will be captured through </a:t>
            </a:r>
            <a:r>
              <a:rPr lang="en-US" sz="2800" dirty="0" err="1" smtClean="0">
                <a:latin typeface="Segoe UI" panose="020B0502040204020203" pitchFamily="34" charset="0"/>
                <a:ea typeface="Segoe UI" panose="020B0502040204020203" pitchFamily="34" charset="0"/>
                <a:cs typeface="Segoe UI" panose="020B0502040204020203" pitchFamily="34" charset="0"/>
              </a:rPr>
              <a:t>TrainTraq</a:t>
            </a:r>
            <a:endParaRPr lang="en-US" sz="2800" dirty="0">
              <a:latin typeface="Segoe UI" panose="020B0502040204020203" pitchFamily="34" charset="0"/>
              <a:ea typeface="Segoe UI" panose="020B0502040204020203" pitchFamily="34" charset="0"/>
              <a:cs typeface="Segoe UI" panose="020B0502040204020203"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228600" y="274638"/>
            <a:ext cx="8686800" cy="1143000"/>
          </a:xfrm>
        </p:spPr>
        <p:txBody>
          <a:bodyPr/>
          <a:lstStyle/>
          <a:p>
            <a:pPr eaLnBrk="1" hangingPunct="1"/>
            <a:r>
              <a:rPr lang="en-US" altLang="en-US" sz="4000" b="1" smtClean="0">
                <a:solidFill>
                  <a:srgbClr val="FF00FF"/>
                </a:solidFill>
                <a:cs typeface="Segoe UI" panose="020B0502040204020203" pitchFamily="34" charset="0"/>
              </a:rPr>
              <a:t/>
            </a:r>
            <a:br>
              <a:rPr lang="en-US" altLang="en-US" sz="4000" b="1" smtClean="0">
                <a:solidFill>
                  <a:srgbClr val="FF00FF"/>
                </a:solidFill>
                <a:cs typeface="Segoe UI" panose="020B0502040204020203" pitchFamily="34" charset="0"/>
              </a:rPr>
            </a:br>
            <a:r>
              <a:rPr lang="en-US" altLang="en-US" sz="4000" b="1" smtClean="0">
                <a:solidFill>
                  <a:srgbClr val="000000"/>
                </a:solidFill>
                <a:cs typeface="Segoe UI" panose="020B0502040204020203" pitchFamily="34" charset="0"/>
              </a:rPr>
              <a:t>Vehicle Identification and Registration</a:t>
            </a:r>
            <a:r>
              <a:rPr lang="en-US" altLang="en-US" sz="4000" b="1" smtClean="0">
                <a:solidFill>
                  <a:srgbClr val="FF00FF"/>
                </a:solidFill>
                <a:cs typeface="Segoe UI" panose="020B0502040204020203" pitchFamily="34" charset="0"/>
              </a:rPr>
              <a:t/>
            </a:r>
            <a:br>
              <a:rPr lang="en-US" altLang="en-US" sz="4000" b="1" smtClean="0">
                <a:solidFill>
                  <a:srgbClr val="FF00FF"/>
                </a:solidFill>
                <a:cs typeface="Segoe UI" panose="020B0502040204020203" pitchFamily="34" charset="0"/>
              </a:rPr>
            </a:br>
            <a:endParaRPr lang="en-US" altLang="en-US" sz="4000" b="1" smtClean="0">
              <a:solidFill>
                <a:srgbClr val="FF00FF"/>
              </a:solidFill>
            </a:endParaRPr>
          </a:p>
        </p:txBody>
      </p:sp>
      <p:sp>
        <p:nvSpPr>
          <p:cNvPr id="3" name="Content Placeholder 2"/>
          <p:cNvSpPr>
            <a:spLocks noGrp="1"/>
          </p:cNvSpPr>
          <p:nvPr>
            <p:ph idx="1"/>
          </p:nvPr>
        </p:nvSpPr>
        <p:spPr>
          <a:xfrm>
            <a:off x="304800" y="1600200"/>
            <a:ext cx="8534400" cy="5029200"/>
          </a:xfrm>
        </p:spPr>
        <p:txBody>
          <a:bodyPr rtlCol="0">
            <a:normAutofit lnSpcReduction="10000"/>
          </a:bodyPr>
          <a:lstStyle/>
          <a:p>
            <a:pPr marL="0" indent="0" eaLnBrk="1" fontAlgn="auto" hangingPunct="1">
              <a:spcAft>
                <a:spcPts val="0"/>
              </a:spcAft>
              <a:buFont typeface="Arial"/>
              <a:buNone/>
              <a:defRPr/>
            </a:pPr>
            <a:r>
              <a:rPr lang="en-US" sz="2800" dirty="0">
                <a:latin typeface="Segoe UI" panose="020B0502040204020203" pitchFamily="34" charset="0"/>
                <a:ea typeface="Segoe UI" panose="020B0502040204020203" pitchFamily="34" charset="0"/>
                <a:cs typeface="Segoe UI" panose="020B0502040204020203" pitchFamily="34" charset="0"/>
              </a:rPr>
              <a:t>SMVs used on </a:t>
            </a:r>
            <a:r>
              <a:rPr lang="en-US" sz="2800" dirty="0" smtClean="0">
                <a:latin typeface="Segoe UI" panose="020B0502040204020203" pitchFamily="34" charset="0"/>
                <a:ea typeface="Segoe UI" panose="020B0502040204020203" pitchFamily="34" charset="0"/>
                <a:cs typeface="Segoe UI" panose="020B0502040204020203" pitchFamily="34" charset="0"/>
              </a:rPr>
              <a:t>TAMU property </a:t>
            </a:r>
            <a:r>
              <a:rPr lang="en-US" sz="2800" dirty="0">
                <a:latin typeface="Segoe UI" panose="020B0502040204020203" pitchFamily="34" charset="0"/>
                <a:ea typeface="Segoe UI" panose="020B0502040204020203" pitchFamily="34" charset="0"/>
                <a:cs typeface="Segoe UI" panose="020B0502040204020203" pitchFamily="34" charset="0"/>
              </a:rPr>
              <a:t>and university/public roadways must have </a:t>
            </a:r>
            <a:r>
              <a:rPr lang="en-US" sz="2800" dirty="0" smtClean="0">
                <a:latin typeface="Segoe UI" panose="020B0502040204020203" pitchFamily="34" charset="0"/>
                <a:ea typeface="Segoe UI" panose="020B0502040204020203" pitchFamily="34" charset="0"/>
                <a:cs typeface="Segoe UI" panose="020B0502040204020203" pitchFamily="34" charset="0"/>
              </a:rPr>
              <a:t>the following university-required </a:t>
            </a:r>
            <a:r>
              <a:rPr lang="en-US" sz="2800" dirty="0">
                <a:latin typeface="Segoe UI" panose="020B0502040204020203" pitchFamily="34" charset="0"/>
                <a:ea typeface="Segoe UI" panose="020B0502040204020203" pitchFamily="34" charset="0"/>
                <a:cs typeface="Segoe UI" panose="020B0502040204020203" pitchFamily="34" charset="0"/>
              </a:rPr>
              <a:t>markings obtained from Transportation Services (TS</a:t>
            </a:r>
            <a:r>
              <a:rPr lang="en-US" sz="2800" dirty="0" smtClean="0">
                <a:latin typeface="Segoe UI" panose="020B0502040204020203" pitchFamily="34" charset="0"/>
                <a:ea typeface="Segoe UI" panose="020B0502040204020203" pitchFamily="34" charset="0"/>
                <a:cs typeface="Segoe UI" panose="020B0502040204020203" pitchFamily="34" charset="0"/>
              </a:rPr>
              <a:t>)   </a:t>
            </a:r>
          </a:p>
          <a:p>
            <a:pPr marL="0" indent="0" eaLnBrk="1" fontAlgn="auto" hangingPunct="1">
              <a:spcAft>
                <a:spcPts val="0"/>
              </a:spcAft>
              <a:buFont typeface="Arial"/>
              <a:buNone/>
              <a:defRPr/>
            </a:pPr>
            <a:endParaRPr lang="en-US" sz="1200" dirty="0" smtClean="0">
              <a:latin typeface="Segoe UI" panose="020B0502040204020203" pitchFamily="34" charset="0"/>
              <a:ea typeface="Segoe UI" panose="020B0502040204020203" pitchFamily="34" charset="0"/>
              <a:cs typeface="Segoe UI" panose="020B0502040204020203" pitchFamily="34" charset="0"/>
            </a:endParaRPr>
          </a:p>
          <a:p>
            <a:pPr eaLnBrk="1" fontAlgn="auto" hangingPunct="1">
              <a:spcAft>
                <a:spcPts val="0"/>
              </a:spcAft>
              <a:buFont typeface="Wingdings" panose="05000000000000000000" pitchFamily="2" charset="2"/>
              <a:buChar char="Ø"/>
              <a:defRPr/>
            </a:pPr>
            <a:r>
              <a:rPr lang="en-US" dirty="0" smtClean="0">
                <a:latin typeface="Segoe UI" panose="020B0502040204020203" pitchFamily="34" charset="0"/>
                <a:ea typeface="Segoe UI" panose="020B0502040204020203" pitchFamily="34" charset="0"/>
                <a:cs typeface="Segoe UI" panose="020B0502040204020203" pitchFamily="34" charset="0"/>
              </a:rPr>
              <a:t>Vehicle </a:t>
            </a:r>
            <a:r>
              <a:rPr lang="en-US" dirty="0">
                <a:latin typeface="Segoe UI" panose="020B0502040204020203" pitchFamily="34" charset="0"/>
                <a:ea typeface="Segoe UI" panose="020B0502040204020203" pitchFamily="34" charset="0"/>
                <a:cs typeface="Segoe UI" panose="020B0502040204020203" pitchFamily="34" charset="0"/>
              </a:rPr>
              <a:t>number </a:t>
            </a:r>
          </a:p>
          <a:p>
            <a:pPr eaLnBrk="1" fontAlgn="auto" hangingPunct="1">
              <a:spcAft>
                <a:spcPts val="0"/>
              </a:spcAft>
              <a:buFont typeface="Wingdings" panose="05000000000000000000" pitchFamily="2" charset="2"/>
              <a:buChar char="Ø"/>
              <a:defRPr/>
            </a:pPr>
            <a:r>
              <a:rPr lang="en-US" dirty="0">
                <a:latin typeface="Segoe UI" panose="020B0502040204020203" pitchFamily="34" charset="0"/>
                <a:ea typeface="Segoe UI" panose="020B0502040204020203" pitchFamily="34" charset="0"/>
                <a:cs typeface="Segoe UI" panose="020B0502040204020203" pitchFamily="34" charset="0"/>
              </a:rPr>
              <a:t>D</a:t>
            </a:r>
            <a:r>
              <a:rPr lang="en-US" dirty="0" smtClean="0">
                <a:latin typeface="Segoe UI" panose="020B0502040204020203" pitchFamily="34" charset="0"/>
                <a:ea typeface="Segoe UI" panose="020B0502040204020203" pitchFamily="34" charset="0"/>
                <a:cs typeface="Segoe UI" panose="020B0502040204020203" pitchFamily="34" charset="0"/>
              </a:rPr>
              <a:t>epartment name </a:t>
            </a:r>
          </a:p>
          <a:p>
            <a:pPr eaLnBrk="1" fontAlgn="auto" hangingPunct="1">
              <a:spcAft>
                <a:spcPts val="0"/>
              </a:spcAft>
              <a:buFont typeface="Wingdings" panose="05000000000000000000" pitchFamily="2" charset="2"/>
              <a:buChar char="Ø"/>
              <a:defRPr/>
            </a:pPr>
            <a:r>
              <a:rPr lang="en-US" dirty="0" smtClean="0">
                <a:latin typeface="Segoe UI" panose="020B0502040204020203" pitchFamily="34" charset="0"/>
                <a:ea typeface="Segoe UI" panose="020B0502040204020203" pitchFamily="34" charset="0"/>
                <a:cs typeface="Segoe UI" panose="020B0502040204020203" pitchFamily="34" charset="0"/>
              </a:rPr>
              <a:t>Optional department logo</a:t>
            </a:r>
          </a:p>
          <a:p>
            <a:pPr marL="0" indent="0" eaLnBrk="1" fontAlgn="auto" hangingPunct="1">
              <a:spcAft>
                <a:spcPts val="0"/>
              </a:spcAft>
              <a:buFont typeface="Arial"/>
              <a:buNone/>
              <a:defRPr/>
            </a:pPr>
            <a:r>
              <a:rPr lang="en-US" sz="2000" dirty="0" smtClean="0">
                <a:latin typeface="Segoe UI" panose="020B0502040204020203" pitchFamily="34" charset="0"/>
                <a:ea typeface="Segoe UI" panose="020B0502040204020203" pitchFamily="34" charset="0"/>
                <a:cs typeface="Segoe UI" panose="020B0502040204020203" pitchFamily="34" charset="0"/>
              </a:rPr>
              <a:t> </a:t>
            </a:r>
          </a:p>
          <a:p>
            <a:pPr marL="0" indent="0" eaLnBrk="1" fontAlgn="auto" hangingPunct="1">
              <a:spcAft>
                <a:spcPts val="0"/>
              </a:spcAft>
              <a:buFont typeface="Arial"/>
              <a:buNone/>
              <a:defRPr/>
            </a:pPr>
            <a:r>
              <a:rPr lang="en-US" sz="2800" b="1" i="1" dirty="0" smtClean="0">
                <a:latin typeface="Segoe UI" panose="020B0502040204020203" pitchFamily="34" charset="0"/>
                <a:ea typeface="Segoe UI" panose="020B0502040204020203" pitchFamily="34" charset="0"/>
                <a:cs typeface="Segoe UI" panose="020B0502040204020203" pitchFamily="34" charset="0"/>
              </a:rPr>
              <a:t>An </a:t>
            </a:r>
            <a:r>
              <a:rPr lang="en-US" sz="2800" b="1" i="1" dirty="0">
                <a:latin typeface="Segoe UI" panose="020B0502040204020203" pitchFamily="34" charset="0"/>
                <a:ea typeface="Segoe UI" panose="020B0502040204020203" pitchFamily="34" charset="0"/>
                <a:cs typeface="Segoe UI" panose="020B0502040204020203" pitchFamily="34" charset="0"/>
              </a:rPr>
              <a:t>approved temporary-use permit SMV marking can be acquired from TS</a:t>
            </a:r>
            <a:r>
              <a:rPr lang="en-US" sz="2800" dirty="0">
                <a:latin typeface="Segoe UI" panose="020B0502040204020203" pitchFamily="34" charset="0"/>
                <a:ea typeface="Segoe UI" panose="020B0502040204020203" pitchFamily="34" charset="0"/>
                <a:cs typeface="Segoe UI" panose="020B0502040204020203" pitchFamily="34" charset="0"/>
              </a:rPr>
              <a:t>.</a:t>
            </a:r>
            <a:endParaRPr lang="en-US" sz="2800" dirty="0"/>
          </a:p>
        </p:txBody>
      </p:sp>
    </p:spTree>
    <p:custDataLst>
      <p:tags r:id="rId1"/>
    </p:custData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219200"/>
          </a:xfrm>
        </p:spPr>
        <p:txBody>
          <a:bodyPr rtlCol="0">
            <a:normAutofit fontScale="90000"/>
          </a:bodyPr>
          <a:lstStyle/>
          <a:p>
            <a:pPr eaLnBrk="1" fontAlgn="auto" hangingPunct="1">
              <a:spcAft>
                <a:spcPts val="0"/>
              </a:spcAft>
              <a:defRPr/>
            </a:pPr>
            <a:r>
              <a:rPr lang="en-US" sz="4000" dirty="0" smtClean="0">
                <a:solidFill>
                  <a:srgbClr val="FF00FF"/>
                </a:solidFill>
                <a:latin typeface="Segoe UI" panose="020B0502040204020203" pitchFamily="34" charset="0"/>
                <a:ea typeface="Segoe UI" panose="020B0502040204020203" pitchFamily="34" charset="0"/>
                <a:cs typeface="Segoe UI" panose="020B0502040204020203" pitchFamily="34" charset="0"/>
              </a:rPr>
              <a:t/>
            </a:r>
            <a:br>
              <a:rPr lang="en-US" sz="4000" dirty="0" smtClean="0">
                <a:solidFill>
                  <a:srgbClr val="FF00FF"/>
                </a:solidFill>
                <a:latin typeface="Segoe UI" panose="020B0502040204020203" pitchFamily="34" charset="0"/>
                <a:ea typeface="Segoe UI" panose="020B0502040204020203" pitchFamily="34" charset="0"/>
                <a:cs typeface="Segoe UI" panose="020B0502040204020203" pitchFamily="34" charset="0"/>
              </a:rPr>
            </a:br>
            <a:r>
              <a:rPr lang="en-US" b="1" dirty="0" smtClean="0">
                <a:solidFill>
                  <a:prstClr val="black"/>
                </a:solidFill>
                <a:latin typeface="Segoe UI" panose="020B0502040204020203" pitchFamily="34" charset="0"/>
                <a:ea typeface="Segoe UI" panose="020B0502040204020203" pitchFamily="34" charset="0"/>
                <a:cs typeface="Segoe UI" panose="020B0502040204020203" pitchFamily="34" charset="0"/>
              </a:rPr>
              <a:t>Vehicle </a:t>
            </a:r>
            <a:r>
              <a:rPr lang="en-US" b="1" dirty="0">
                <a:solidFill>
                  <a:prstClr val="black"/>
                </a:solidFill>
                <a:latin typeface="Segoe UI" panose="020B0502040204020203" pitchFamily="34" charset="0"/>
                <a:ea typeface="Segoe UI" panose="020B0502040204020203" pitchFamily="34" charset="0"/>
                <a:cs typeface="Segoe UI" panose="020B0502040204020203" pitchFamily="34" charset="0"/>
              </a:rPr>
              <a:t>Identification and </a:t>
            </a:r>
            <a:r>
              <a:rPr lang="en-US" b="1" dirty="0" smtClean="0">
                <a:solidFill>
                  <a:prstClr val="black"/>
                </a:solidFill>
                <a:latin typeface="Segoe UI" panose="020B0502040204020203" pitchFamily="34" charset="0"/>
                <a:ea typeface="Segoe UI" panose="020B0502040204020203" pitchFamily="34" charset="0"/>
                <a:cs typeface="Segoe UI" panose="020B0502040204020203" pitchFamily="34" charset="0"/>
              </a:rPr>
              <a:t>Registration</a:t>
            </a:r>
            <a:r>
              <a:rPr lang="en-US" dirty="0">
                <a:solidFill>
                  <a:srgbClr val="FF00FF"/>
                </a:solidFill>
                <a:latin typeface="Segoe UI" panose="020B0502040204020203" pitchFamily="34" charset="0"/>
                <a:ea typeface="Segoe UI" panose="020B0502040204020203" pitchFamily="34" charset="0"/>
                <a:cs typeface="Segoe UI" panose="020B0502040204020203" pitchFamily="34" charset="0"/>
              </a:rPr>
              <a:t/>
            </a:r>
            <a:br>
              <a:rPr lang="en-US" dirty="0">
                <a:solidFill>
                  <a:srgbClr val="FF00FF"/>
                </a:solidFill>
                <a:latin typeface="Segoe UI" panose="020B0502040204020203" pitchFamily="34" charset="0"/>
                <a:ea typeface="Segoe UI" panose="020B0502040204020203" pitchFamily="34" charset="0"/>
                <a:cs typeface="Segoe UI" panose="020B0502040204020203" pitchFamily="34" charset="0"/>
              </a:rPr>
            </a:br>
            <a:endParaRPr lang="en-US" dirty="0">
              <a:solidFill>
                <a:srgbClr val="FF00FF"/>
              </a:solidFill>
            </a:endParaRPr>
          </a:p>
        </p:txBody>
      </p:sp>
      <p:sp>
        <p:nvSpPr>
          <p:cNvPr id="45059" name="Content Placeholder 2"/>
          <p:cNvSpPr>
            <a:spLocks noGrp="1"/>
          </p:cNvSpPr>
          <p:nvPr>
            <p:ph idx="1"/>
          </p:nvPr>
        </p:nvSpPr>
        <p:spPr/>
        <p:txBody>
          <a:bodyPr/>
          <a:lstStyle/>
          <a:p>
            <a:pPr marL="0" indent="0" eaLnBrk="1" hangingPunct="1">
              <a:buFont typeface="Arial" panose="020B0604020202020204" pitchFamily="34" charset="0"/>
              <a:buNone/>
            </a:pPr>
            <a:endParaRPr lang="en-US" altLang="en-US" smtClean="0">
              <a:solidFill>
                <a:srgbClr val="000000"/>
              </a:solidFill>
              <a:latin typeface="Segoe UI" panose="020B0502040204020203" pitchFamily="34" charset="0"/>
              <a:cs typeface="Segoe UI" panose="020B0502040204020203" pitchFamily="34" charset="0"/>
            </a:endParaRPr>
          </a:p>
          <a:p>
            <a:pPr marL="0" indent="0" eaLnBrk="1" hangingPunct="1">
              <a:buFont typeface="Arial" panose="020B0604020202020204" pitchFamily="34" charset="0"/>
              <a:buNone/>
            </a:pPr>
            <a:r>
              <a:rPr lang="en-US" altLang="en-US" smtClean="0">
                <a:solidFill>
                  <a:srgbClr val="000000"/>
                </a:solidFill>
                <a:latin typeface="Segoe UI" panose="020B0502040204020203" pitchFamily="34" charset="0"/>
                <a:cs typeface="Segoe UI" panose="020B0502040204020203" pitchFamily="34" charset="0"/>
              </a:rPr>
              <a:t>SMVs must be equipped with certain features (SMV acquired before the effective date of the SMV SAP must comply by December 31, 2014), including but not limited to:</a:t>
            </a:r>
          </a:p>
          <a:p>
            <a:pPr marL="0" indent="0" eaLnBrk="1" hangingPunct="1">
              <a:buFont typeface="Arial" panose="020B0604020202020204" pitchFamily="34" charset="0"/>
              <a:buNone/>
            </a:pPr>
            <a:endParaRPr lang="en-US" altLang="en-US" smtClean="0"/>
          </a:p>
        </p:txBody>
      </p:sp>
    </p:spTree>
    <p:custDataLst>
      <p:tags r:id="rId1"/>
    </p:custData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2"/>
          <p:cNvSpPr>
            <a:spLocks noGrp="1"/>
          </p:cNvSpPr>
          <p:nvPr>
            <p:ph type="title"/>
          </p:nvPr>
        </p:nvSpPr>
        <p:spPr/>
        <p:txBody>
          <a:bodyPr/>
          <a:lstStyle/>
          <a:p>
            <a:pPr eaLnBrk="1" hangingPunct="1"/>
            <a:r>
              <a:rPr lang="en-US" altLang="en-US" sz="4800" b="1" smtClean="0"/>
              <a:t>Restrictions</a:t>
            </a:r>
          </a:p>
        </p:txBody>
      </p:sp>
      <p:sp>
        <p:nvSpPr>
          <p:cNvPr id="4" name="Content Placeholder 3"/>
          <p:cNvSpPr>
            <a:spLocks noGrp="1"/>
          </p:cNvSpPr>
          <p:nvPr>
            <p:ph idx="1"/>
          </p:nvPr>
        </p:nvSpPr>
        <p:spPr/>
        <p:txBody>
          <a:bodyPr rtlCol="0">
            <a:normAutofit fontScale="92500" lnSpcReduction="20000"/>
          </a:bodyPr>
          <a:lstStyle/>
          <a:p>
            <a:pPr eaLnBrk="1" fontAlgn="auto" hangingPunct="1">
              <a:spcAft>
                <a:spcPts val="0"/>
              </a:spcAft>
              <a:buFont typeface="Wingdings" panose="05000000000000000000" pitchFamily="2" charset="2"/>
              <a:buChar char="Ø"/>
              <a:defRPr/>
            </a:pPr>
            <a:r>
              <a:rPr lang="en-US" sz="3500" dirty="0">
                <a:latin typeface="Segoe UI" panose="020B0502040204020203" pitchFamily="34" charset="0"/>
                <a:ea typeface="Segoe UI" panose="020B0502040204020203" pitchFamily="34" charset="0"/>
                <a:cs typeface="Segoe UI" panose="020B0502040204020203" pitchFamily="34" charset="0"/>
              </a:rPr>
              <a:t>SMVs not licensed via Texas traffic code must be </a:t>
            </a:r>
            <a:r>
              <a:rPr lang="en-US" sz="3500" dirty="0" smtClean="0">
                <a:latin typeface="Segoe UI" panose="020B0502040204020203" pitchFamily="34" charset="0"/>
                <a:ea typeface="Segoe UI" panose="020B0502040204020203" pitchFamily="34" charset="0"/>
                <a:cs typeface="Segoe UI" panose="020B0502040204020203" pitchFamily="34" charset="0"/>
              </a:rPr>
              <a:t>fitted by </a:t>
            </a:r>
            <a:r>
              <a:rPr lang="en-US" sz="3500" dirty="0">
                <a:latin typeface="Segoe UI" panose="020B0502040204020203" pitchFamily="34" charset="0"/>
                <a:ea typeface="Segoe UI" panose="020B0502040204020203" pitchFamily="34" charset="0"/>
                <a:cs typeface="Segoe UI" panose="020B0502040204020203" pitchFamily="34" charset="0"/>
              </a:rPr>
              <a:t>the manufacturer with a governor </a:t>
            </a:r>
            <a:r>
              <a:rPr lang="en-US" sz="3500" dirty="0" smtClean="0">
                <a:latin typeface="Segoe UI" panose="020B0502040204020203" pitchFamily="34" charset="0"/>
                <a:ea typeface="Segoe UI" panose="020B0502040204020203" pitchFamily="34" charset="0"/>
                <a:cs typeface="Segoe UI" panose="020B0502040204020203" pitchFamily="34" charset="0"/>
              </a:rPr>
              <a:t>to </a:t>
            </a:r>
            <a:r>
              <a:rPr lang="en-US" sz="3500" dirty="0">
                <a:latin typeface="Segoe UI" panose="020B0502040204020203" pitchFamily="34" charset="0"/>
                <a:ea typeface="Segoe UI" panose="020B0502040204020203" pitchFamily="34" charset="0"/>
                <a:cs typeface="Segoe UI" panose="020B0502040204020203" pitchFamily="34" charset="0"/>
              </a:rPr>
              <a:t>not exceed 25 </a:t>
            </a:r>
            <a:r>
              <a:rPr lang="en-US" sz="3500" dirty="0" smtClean="0">
                <a:latin typeface="Segoe UI" panose="020B0502040204020203" pitchFamily="34" charset="0"/>
                <a:ea typeface="Segoe UI" panose="020B0502040204020203" pitchFamily="34" charset="0"/>
                <a:cs typeface="Segoe UI" panose="020B0502040204020203" pitchFamily="34" charset="0"/>
              </a:rPr>
              <a:t>mph</a:t>
            </a:r>
            <a:endParaRPr lang="en-US" sz="3500" dirty="0" smtClean="0">
              <a:solidFill>
                <a:prstClr val="black"/>
              </a:solidFill>
              <a:latin typeface="Segoe UI" panose="020B0502040204020203" pitchFamily="34" charset="0"/>
              <a:ea typeface="Segoe UI" panose="020B0502040204020203" pitchFamily="34" charset="0"/>
              <a:cs typeface="Segoe UI" panose="020B0502040204020203" pitchFamily="34" charset="0"/>
            </a:endParaRPr>
          </a:p>
          <a:p>
            <a:pPr eaLnBrk="1" fontAlgn="auto" hangingPunct="1">
              <a:spcAft>
                <a:spcPts val="0"/>
              </a:spcAft>
              <a:buFont typeface="Wingdings" panose="05000000000000000000" pitchFamily="2" charset="2"/>
              <a:buChar char="Ø"/>
              <a:defRPr/>
            </a:pPr>
            <a:r>
              <a:rPr lang="en-US" sz="3500" dirty="0" smtClean="0">
                <a:solidFill>
                  <a:prstClr val="black"/>
                </a:solidFill>
                <a:latin typeface="Segoe UI" panose="020B0502040204020203" pitchFamily="34" charset="0"/>
                <a:ea typeface="Segoe UI" panose="020B0502040204020203" pitchFamily="34" charset="0"/>
                <a:cs typeface="Segoe UI" panose="020B0502040204020203" pitchFamily="34" charset="0"/>
              </a:rPr>
              <a:t>Personally owned </a:t>
            </a:r>
            <a:r>
              <a:rPr lang="en-US" sz="3500" dirty="0">
                <a:solidFill>
                  <a:prstClr val="black"/>
                </a:solidFill>
                <a:latin typeface="Segoe UI" panose="020B0502040204020203" pitchFamily="34" charset="0"/>
                <a:ea typeface="Segoe UI" panose="020B0502040204020203" pitchFamily="34" charset="0"/>
                <a:cs typeface="Segoe UI" panose="020B0502040204020203" pitchFamily="34" charset="0"/>
              </a:rPr>
              <a:t>SMVs are prohibited from operating on University </a:t>
            </a:r>
            <a:r>
              <a:rPr lang="en-US" sz="3500" dirty="0" smtClean="0">
                <a:solidFill>
                  <a:prstClr val="black"/>
                </a:solidFill>
                <a:latin typeface="Segoe UI" panose="020B0502040204020203" pitchFamily="34" charset="0"/>
                <a:ea typeface="Segoe UI" panose="020B0502040204020203" pitchFamily="34" charset="0"/>
                <a:cs typeface="Segoe UI" panose="020B0502040204020203" pitchFamily="34" charset="0"/>
              </a:rPr>
              <a:t>property</a:t>
            </a:r>
          </a:p>
          <a:p>
            <a:pPr eaLnBrk="1" fontAlgn="auto" hangingPunct="1">
              <a:spcAft>
                <a:spcPts val="0"/>
              </a:spcAft>
              <a:buFont typeface="Wingdings" panose="05000000000000000000" pitchFamily="2" charset="2"/>
              <a:buChar char="Ø"/>
              <a:defRPr/>
            </a:pPr>
            <a:r>
              <a:rPr lang="en-US" sz="3500" dirty="0" smtClean="0">
                <a:solidFill>
                  <a:prstClr val="black"/>
                </a:solidFill>
                <a:latin typeface="Segoe UI" panose="020B0502040204020203" pitchFamily="34" charset="0"/>
                <a:ea typeface="Segoe UI" panose="020B0502040204020203" pitchFamily="34" charset="0"/>
                <a:cs typeface="Segoe UI" panose="020B0502040204020203" pitchFamily="34" charset="0"/>
              </a:rPr>
              <a:t>University owned </a:t>
            </a:r>
            <a:r>
              <a:rPr lang="en-US" sz="3500" dirty="0">
                <a:solidFill>
                  <a:prstClr val="black"/>
                </a:solidFill>
                <a:latin typeface="Segoe UI" panose="020B0502040204020203" pitchFamily="34" charset="0"/>
                <a:ea typeface="Segoe UI" panose="020B0502040204020203" pitchFamily="34" charset="0"/>
                <a:cs typeface="Segoe UI" panose="020B0502040204020203" pitchFamily="34" charset="0"/>
              </a:rPr>
              <a:t>SMVs are for </a:t>
            </a:r>
            <a:r>
              <a:rPr lang="en-US" sz="3500" u="sng" dirty="0">
                <a:solidFill>
                  <a:prstClr val="black"/>
                </a:solidFill>
                <a:latin typeface="Segoe UI" panose="020B0502040204020203" pitchFamily="34" charset="0"/>
                <a:ea typeface="Segoe UI" panose="020B0502040204020203" pitchFamily="34" charset="0"/>
                <a:cs typeface="Segoe UI" panose="020B0502040204020203" pitchFamily="34" charset="0"/>
              </a:rPr>
              <a:t>University business </a:t>
            </a:r>
            <a:r>
              <a:rPr lang="en-US" sz="3500" u="sng" dirty="0" smtClean="0">
                <a:solidFill>
                  <a:prstClr val="black"/>
                </a:solidFill>
                <a:latin typeface="Segoe UI" panose="020B0502040204020203" pitchFamily="34" charset="0"/>
                <a:ea typeface="Segoe UI" panose="020B0502040204020203" pitchFamily="34" charset="0"/>
                <a:cs typeface="Segoe UI" panose="020B0502040204020203" pitchFamily="34" charset="0"/>
              </a:rPr>
              <a:t>only</a:t>
            </a:r>
          </a:p>
          <a:p>
            <a:pPr eaLnBrk="1" fontAlgn="auto" hangingPunct="1">
              <a:spcAft>
                <a:spcPts val="0"/>
              </a:spcAft>
              <a:buFont typeface="Wingdings" panose="05000000000000000000" pitchFamily="2" charset="2"/>
              <a:buChar char="Ø"/>
              <a:defRPr/>
            </a:pPr>
            <a:r>
              <a:rPr lang="en-US" sz="3500" dirty="0">
                <a:solidFill>
                  <a:prstClr val="black"/>
                </a:solidFill>
                <a:latin typeface="Segoe UI" panose="020B0502040204020203" pitchFamily="34" charset="0"/>
                <a:ea typeface="Segoe UI" panose="020B0502040204020203" pitchFamily="34" charset="0"/>
                <a:cs typeface="Segoe UI" panose="020B0502040204020203" pitchFamily="34" charset="0"/>
              </a:rPr>
              <a:t>Personal mobility devices are not classified as a SMV</a:t>
            </a:r>
          </a:p>
          <a:p>
            <a:pPr eaLnBrk="1" fontAlgn="auto" hangingPunct="1">
              <a:spcAft>
                <a:spcPts val="0"/>
              </a:spcAft>
              <a:buFont typeface="Arial"/>
              <a:buChar char="•"/>
              <a:defRPr/>
            </a:pPr>
            <a:endParaRPr lang="en-US" sz="3600" u="sng" dirty="0">
              <a:solidFill>
                <a:prstClr val="black"/>
              </a:solidFill>
              <a:latin typeface="Segoe UI" panose="020B0502040204020203" pitchFamily="34" charset="0"/>
              <a:ea typeface="Segoe UI" panose="020B0502040204020203" pitchFamily="34" charset="0"/>
              <a:cs typeface="Segoe UI" panose="020B0502040204020203" pitchFamily="34" charset="0"/>
            </a:endParaRPr>
          </a:p>
          <a:p>
            <a:pPr eaLnBrk="1" fontAlgn="auto" hangingPunct="1">
              <a:spcAft>
                <a:spcPts val="0"/>
              </a:spcAft>
              <a:buFont typeface="Arial"/>
              <a:buChar char="•"/>
              <a:defRPr/>
            </a:pPr>
            <a:endParaRPr lang="en-US" dirty="0" smtClean="0">
              <a:latin typeface="Segoe UI" panose="020B0502040204020203" pitchFamily="34" charset="0"/>
              <a:ea typeface="Segoe UI" panose="020B0502040204020203" pitchFamily="34" charset="0"/>
              <a:cs typeface="Segoe UI" panose="020B0502040204020203" pitchFamily="34" charset="0"/>
            </a:endParaRPr>
          </a:p>
          <a:p>
            <a:pPr eaLnBrk="1" fontAlgn="auto" hangingPunct="1">
              <a:spcAft>
                <a:spcPts val="0"/>
              </a:spcAft>
              <a:buFont typeface="Arial"/>
              <a:buChar char="•"/>
              <a:defRPr/>
            </a:pPr>
            <a:endParaRPr lang="en-US" dirty="0"/>
          </a:p>
        </p:txBody>
      </p:sp>
    </p:spTree>
    <p:custDataLst>
      <p:tags r:id="rId1"/>
    </p:custData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2"/>
          <p:cNvSpPr>
            <a:spLocks noGrp="1"/>
          </p:cNvSpPr>
          <p:nvPr>
            <p:ph type="title"/>
          </p:nvPr>
        </p:nvSpPr>
        <p:spPr/>
        <p:txBody>
          <a:bodyPr/>
          <a:lstStyle/>
          <a:p>
            <a:pPr eaLnBrk="1" hangingPunct="1"/>
            <a:r>
              <a:rPr lang="en-US" altLang="en-US" sz="4800" b="1" smtClean="0"/>
              <a:t>Restrictions</a:t>
            </a:r>
          </a:p>
        </p:txBody>
      </p:sp>
      <p:sp>
        <p:nvSpPr>
          <p:cNvPr id="49155" name="Content Placeholder 3"/>
          <p:cNvSpPr>
            <a:spLocks noGrp="1"/>
          </p:cNvSpPr>
          <p:nvPr>
            <p:ph idx="1"/>
          </p:nvPr>
        </p:nvSpPr>
        <p:spPr>
          <a:xfrm>
            <a:off x="533400" y="1600200"/>
            <a:ext cx="8153400" cy="4179888"/>
          </a:xfrm>
        </p:spPr>
        <p:txBody>
          <a:bodyPr/>
          <a:lstStyle/>
          <a:p>
            <a:pPr eaLnBrk="1" hangingPunct="1">
              <a:buFont typeface="Wingdings" panose="05000000000000000000" pitchFamily="2" charset="2"/>
              <a:buChar char="Ø"/>
            </a:pPr>
            <a:r>
              <a:rPr lang="en-US" altLang="en-US" smtClean="0">
                <a:solidFill>
                  <a:srgbClr val="000000"/>
                </a:solidFill>
                <a:latin typeface="Segoe UI" panose="020B0502040204020203" pitchFamily="34" charset="0"/>
                <a:cs typeface="Segoe UI" panose="020B0502040204020203" pitchFamily="34" charset="0"/>
              </a:rPr>
              <a:t>Modification or tampering with a SMV governor is prohibited and is a violation of Federal Law.</a:t>
            </a:r>
          </a:p>
          <a:p>
            <a:pPr eaLnBrk="1" hangingPunct="1">
              <a:buFont typeface="Wingdings" panose="05000000000000000000" pitchFamily="2" charset="2"/>
              <a:buChar char="Ø"/>
            </a:pPr>
            <a:endParaRPr lang="en-US" altLang="en-US" smtClean="0"/>
          </a:p>
        </p:txBody>
      </p:sp>
      <p:pic>
        <p:nvPicPr>
          <p:cNvPr id="49156" name="Picture 3" descr="C:\Users\jrf\Pictures\Ranger\policecargif4.gif"/>
          <p:cNvPicPr>
            <a:picLocks noChangeAspect="1" noChangeArrowheads="1" noCrop="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2971800" y="3200400"/>
            <a:ext cx="36576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altLang="en-US" sz="4800" b="1" smtClean="0"/>
              <a:t>Introduction</a:t>
            </a:r>
          </a:p>
        </p:txBody>
      </p:sp>
      <p:sp>
        <p:nvSpPr>
          <p:cNvPr id="3" name="Content Placeholder 2"/>
          <p:cNvSpPr>
            <a:spLocks noGrp="1"/>
          </p:cNvSpPr>
          <p:nvPr>
            <p:ph idx="1"/>
          </p:nvPr>
        </p:nvSpPr>
        <p:spPr>
          <a:xfrm>
            <a:off x="457200" y="1600200"/>
            <a:ext cx="8229600" cy="2895600"/>
          </a:xfrm>
        </p:spPr>
        <p:txBody>
          <a:bodyPr rtlCol="0">
            <a:normAutofit lnSpcReduction="10000"/>
          </a:bodyPr>
          <a:lstStyle/>
          <a:p>
            <a:pPr marL="0" indent="0" eaLnBrk="1" fontAlgn="auto" hangingPunct="1">
              <a:spcAft>
                <a:spcPts val="0"/>
              </a:spcAft>
              <a:buFont typeface="Arial"/>
              <a:buNone/>
              <a:defRPr/>
            </a:pPr>
            <a:r>
              <a:rPr lang="en-US" kern="0" dirty="0">
                <a:latin typeface="Segoe UI" panose="020B0502040204020203" pitchFamily="34" charset="0"/>
                <a:ea typeface="Segoe UI" panose="020B0502040204020203" pitchFamily="34" charset="0"/>
                <a:cs typeface="Segoe UI" panose="020B0502040204020203" pitchFamily="34" charset="0"/>
              </a:rPr>
              <a:t>This training supplements the University </a:t>
            </a:r>
            <a:r>
              <a:rPr lang="en-US" kern="0" dirty="0" smtClean="0">
                <a:latin typeface="Segoe UI" panose="020B0502040204020203" pitchFamily="34" charset="0"/>
                <a:ea typeface="Segoe UI" panose="020B0502040204020203" pitchFamily="34" charset="0"/>
                <a:cs typeface="Segoe UI" panose="020B0502040204020203" pitchFamily="34" charset="0"/>
              </a:rPr>
              <a:t>SAP (Standard Administrative Procedures) </a:t>
            </a:r>
            <a:r>
              <a:rPr lang="en-US" kern="0" dirty="0">
                <a:latin typeface="Segoe UI" panose="020B0502040204020203" pitchFamily="34" charset="0"/>
                <a:ea typeface="Segoe UI" panose="020B0502040204020203" pitchFamily="34" charset="0"/>
                <a:cs typeface="Segoe UI" panose="020B0502040204020203" pitchFamily="34" charset="0"/>
              </a:rPr>
              <a:t>on SMVs which establishes proper safety procedures, identification, registration, parking, routes, and access for SMVs on or off university property.</a:t>
            </a:r>
            <a:endParaRPr lang="en-US" dirty="0"/>
          </a:p>
        </p:txBody>
      </p:sp>
      <p:pic>
        <p:nvPicPr>
          <p:cNvPr id="14340" name="Picture 4" descr="C:\Users\jrf\Pictures\Ranger\74630-timecutter-ss5000-50in-riding-mower-dallas_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4560888" y="4191000"/>
            <a:ext cx="3082925"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pPr eaLnBrk="1" hangingPunct="1"/>
            <a:r>
              <a:rPr lang="en-US" altLang="en-US" sz="4800" b="1" smtClean="0">
                <a:cs typeface="Segoe UI" panose="020B0502040204020203" pitchFamily="34" charset="0"/>
              </a:rPr>
              <a:t>Required</a:t>
            </a:r>
          </a:p>
        </p:txBody>
      </p:sp>
      <p:sp>
        <p:nvSpPr>
          <p:cNvPr id="5" name="Content Placeholder 4"/>
          <p:cNvSpPr>
            <a:spLocks noGrp="1"/>
          </p:cNvSpPr>
          <p:nvPr>
            <p:ph sz="half" idx="1"/>
          </p:nvPr>
        </p:nvSpPr>
        <p:spPr>
          <a:xfrm>
            <a:off x="1219200" y="1524000"/>
            <a:ext cx="3336925" cy="561975"/>
          </a:xfrm>
        </p:spPr>
        <p:txBody>
          <a:bodyPr rtlCol="0">
            <a:noAutofit/>
          </a:bodyPr>
          <a:lstStyle/>
          <a:p>
            <a:pPr marL="0" indent="0" eaLnBrk="1" fontAlgn="auto" hangingPunct="1">
              <a:spcAft>
                <a:spcPts val="0"/>
              </a:spcAft>
              <a:buFontTx/>
              <a:buNone/>
              <a:defRPr/>
            </a:pPr>
            <a:r>
              <a:rPr lang="en-US" sz="2400" dirty="0" smtClean="0">
                <a:ln w="0"/>
                <a:effectLst>
                  <a:outerShdw blurRad="38100" dist="19050" dir="2700000" algn="tl" rotWithShape="0">
                    <a:schemeClr val="dk1">
                      <a:alpha val="40000"/>
                    </a:schemeClr>
                  </a:outerShdw>
                </a:effectLst>
                <a:latin typeface="Segoe UI" panose="020B0502040204020203" pitchFamily="34" charset="0"/>
                <a:ea typeface="Segoe UI" panose="020B0502040204020203" pitchFamily="34" charset="0"/>
                <a:cs typeface="Segoe UI" panose="020B0502040204020203" pitchFamily="34" charset="0"/>
              </a:rPr>
              <a:t>Front turn signals</a:t>
            </a:r>
            <a:endParaRPr lang="en-US" sz="2400" dirty="0">
              <a:ln w="0"/>
              <a:effectLst>
                <a:outerShdw blurRad="38100" dist="19050" dir="2700000" algn="tl" rotWithShape="0">
                  <a:schemeClr val="dk1">
                    <a:alpha val="40000"/>
                  </a:schemeClr>
                </a:outerShdw>
              </a:effectLst>
              <a:latin typeface="Segoe UI" panose="020B0502040204020203" pitchFamily="34" charset="0"/>
              <a:ea typeface="Segoe UI" panose="020B0502040204020203" pitchFamily="34" charset="0"/>
              <a:cs typeface="Segoe UI" panose="020B0502040204020203" pitchFamily="34" charset="0"/>
            </a:endParaRPr>
          </a:p>
        </p:txBody>
      </p:sp>
      <p:pic>
        <p:nvPicPr>
          <p:cNvPr id="21507" name="Picture 2" descr="C:\Users\jrf\Pictures\Ranger\John_Deere_Gator.jpg"/>
          <p:cNvPicPr>
            <a:picLocks noGrp="1" noChangeAspect="1" noChangeArrowheads="1"/>
          </p:cNvPicPr>
          <p:nvPr>
            <p:ph sz="half" idx="2"/>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4648200" y="1801548"/>
            <a:ext cx="4038600" cy="3905778"/>
          </a:xfrm>
          <a:ln w="38100" cap="sq">
            <a:solidFill>
              <a:srgbClr val="000000"/>
            </a:solidFill>
            <a:miter lim="800000"/>
          </a:ln>
          <a:effectLst>
            <a:outerShdw blurRad="50800" dist="38100" dir="2700000" algn="tl" rotWithShape="0">
              <a:prstClr val="black">
                <a:alpha val="40000"/>
              </a:prstClr>
            </a:outerShdw>
          </a:effectLst>
          <a:scene3d>
            <a:camera prst="orthographicFront"/>
            <a:lightRig rig="threePt" dir="t"/>
          </a:scene3d>
          <a:sp3d>
            <a:bevelT w="165100" prst="coolSlant"/>
          </a:sp3d>
        </p:spPr>
      </p:pic>
      <p:sp>
        <p:nvSpPr>
          <p:cNvPr id="8" name="Rectangle 7"/>
          <p:cNvSpPr/>
          <p:nvPr/>
        </p:nvSpPr>
        <p:spPr>
          <a:xfrm>
            <a:off x="1185863" y="3935413"/>
            <a:ext cx="3551237" cy="1570037"/>
          </a:xfrm>
          <a:prstGeom prst="rect">
            <a:avLst/>
          </a:prstGeom>
          <a:noFill/>
          <a:ln>
            <a:noFill/>
          </a:ln>
        </p:spPr>
        <p:txBody>
          <a:bodyPr>
            <a:spAutoFit/>
          </a:bodyPr>
          <a:lstStyle/>
          <a:p>
            <a:pPr>
              <a:defRPr/>
            </a:pPr>
            <a:r>
              <a:rPr lang="en-US" sz="2400" dirty="0">
                <a:ln w="0"/>
                <a:effectLst>
                  <a:outerShdw blurRad="38100" dist="19050" dir="2700000" algn="tl" rotWithShape="0">
                    <a:schemeClr val="dk1">
                      <a:alpha val="40000"/>
                    </a:schemeClr>
                  </a:outerShdw>
                </a:effectLst>
                <a:latin typeface="Segoe UI" panose="020B0502040204020203" pitchFamily="34" charset="0"/>
                <a:ea typeface="Segoe UI" panose="020B0502040204020203" pitchFamily="34" charset="0"/>
                <a:cs typeface="Segoe UI" panose="020B0502040204020203" pitchFamily="34" charset="0"/>
              </a:rPr>
              <a:t>Mirrors:  must have </a:t>
            </a:r>
          </a:p>
          <a:p>
            <a:pPr>
              <a:defRPr/>
            </a:pPr>
            <a:r>
              <a:rPr lang="en-US" sz="2400" dirty="0">
                <a:ln w="0"/>
                <a:effectLst>
                  <a:outerShdw blurRad="38100" dist="19050" dir="2700000" algn="tl" rotWithShape="0">
                    <a:schemeClr val="dk1">
                      <a:alpha val="40000"/>
                    </a:schemeClr>
                  </a:outerShdw>
                </a:effectLst>
                <a:latin typeface="Segoe UI" panose="020B0502040204020203" pitchFamily="34" charset="0"/>
                <a:ea typeface="Segoe UI" panose="020B0502040204020203" pitchFamily="34" charset="0"/>
                <a:cs typeface="Segoe UI" panose="020B0502040204020203" pitchFamily="34" charset="0"/>
              </a:rPr>
              <a:t>one of the following</a:t>
            </a:r>
          </a:p>
          <a:p>
            <a:pPr marL="342900" indent="-342900">
              <a:buFont typeface="Wingdings" panose="05000000000000000000" pitchFamily="2" charset="2"/>
              <a:buChar char="Ø"/>
              <a:defRPr/>
            </a:pPr>
            <a:r>
              <a:rPr lang="en-US" sz="2400" dirty="0">
                <a:ln w="0"/>
                <a:effectLst>
                  <a:outerShdw blurRad="38100" dist="19050" dir="2700000" algn="tl" rotWithShape="0">
                    <a:schemeClr val="dk1">
                      <a:alpha val="40000"/>
                    </a:schemeClr>
                  </a:outerShdw>
                </a:effectLst>
                <a:latin typeface="Segoe UI" panose="020B0502040204020203" pitchFamily="34" charset="0"/>
                <a:ea typeface="Segoe UI" panose="020B0502040204020203" pitchFamily="34" charset="0"/>
                <a:cs typeface="Segoe UI" panose="020B0502040204020203" pitchFamily="34" charset="0"/>
              </a:rPr>
              <a:t>Rear view drivers side </a:t>
            </a:r>
          </a:p>
          <a:p>
            <a:pPr marL="342900" indent="-342900">
              <a:buFont typeface="Wingdings" panose="05000000000000000000" pitchFamily="2" charset="2"/>
              <a:buChar char="Ø"/>
              <a:defRPr/>
            </a:pPr>
            <a:r>
              <a:rPr lang="en-US" sz="2400" dirty="0">
                <a:ln w="0"/>
                <a:effectLst>
                  <a:outerShdw blurRad="38100" dist="19050" dir="2700000" algn="tl" rotWithShape="0">
                    <a:schemeClr val="dk1">
                      <a:alpha val="40000"/>
                    </a:schemeClr>
                  </a:outerShdw>
                </a:effectLst>
                <a:latin typeface="Segoe UI" panose="020B0502040204020203" pitchFamily="34" charset="0"/>
                <a:ea typeface="Segoe UI" panose="020B0502040204020203" pitchFamily="34" charset="0"/>
                <a:cs typeface="Segoe UI" panose="020B0502040204020203" pitchFamily="34" charset="0"/>
              </a:rPr>
              <a:t>Interior rear view</a:t>
            </a:r>
          </a:p>
        </p:txBody>
      </p:sp>
      <p:sp>
        <p:nvSpPr>
          <p:cNvPr id="6" name="Rectangle 5"/>
          <p:cNvSpPr/>
          <p:nvPr/>
        </p:nvSpPr>
        <p:spPr>
          <a:xfrm>
            <a:off x="1233488" y="2239963"/>
            <a:ext cx="3338512" cy="1200150"/>
          </a:xfrm>
          <a:prstGeom prst="rect">
            <a:avLst/>
          </a:prstGeom>
          <a:noFill/>
        </p:spPr>
        <p:txBody>
          <a:bodyPr>
            <a:spAutoFit/>
          </a:bodyPr>
          <a:lstStyle/>
          <a:p>
            <a:pPr>
              <a:defRPr/>
            </a:pPr>
            <a:r>
              <a:rPr lang="en-US" sz="2400" dirty="0">
                <a:ln w="0"/>
                <a:effectLst>
                  <a:outerShdw blurRad="38100" dist="19050" dir="2700000" algn="tl" rotWithShape="0">
                    <a:schemeClr val="dk1">
                      <a:alpha val="40000"/>
                    </a:schemeClr>
                  </a:outerShdw>
                </a:effectLst>
                <a:latin typeface="Segoe UI" panose="020B0502040204020203" pitchFamily="34" charset="0"/>
                <a:ea typeface="Segoe UI" panose="020B0502040204020203" pitchFamily="34" charset="0"/>
                <a:cs typeface="Segoe UI" panose="020B0502040204020203" pitchFamily="34" charset="0"/>
              </a:rPr>
              <a:t>Headlights (2), if operated after dusk or before dawn</a:t>
            </a:r>
          </a:p>
        </p:txBody>
      </p:sp>
      <p:sp>
        <p:nvSpPr>
          <p:cNvPr id="51207" name="Up Arrow 8"/>
          <p:cNvSpPr>
            <a:spLocks noChangeArrowheads="1"/>
          </p:cNvSpPr>
          <p:nvPr/>
        </p:nvSpPr>
        <p:spPr bwMode="auto">
          <a:xfrm>
            <a:off x="4773613" y="4294188"/>
            <a:ext cx="484187" cy="977900"/>
          </a:xfrm>
          <a:prstGeom prst="upArrow">
            <a:avLst>
              <a:gd name="adj1" fmla="val 50000"/>
              <a:gd name="adj2" fmla="val 50024"/>
            </a:avLst>
          </a:prstGeom>
          <a:solidFill>
            <a:srgbClr val="FF0000"/>
          </a:solidFill>
          <a:ln w="38100" algn="ctr">
            <a:solidFill>
              <a:srgbClr val="002060"/>
            </a:solidFill>
            <a:round/>
            <a:headEnd/>
            <a:tailEn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latin typeface="Tahoma" panose="020B0604030504040204" pitchFamily="34" charset="0"/>
              <a:cs typeface="Arial" panose="020B0604020202020204" pitchFamily="34" charset="0"/>
            </a:endParaRPr>
          </a:p>
        </p:txBody>
      </p:sp>
      <p:sp>
        <p:nvSpPr>
          <p:cNvPr id="51208" name="Up Arrow 9"/>
          <p:cNvSpPr>
            <a:spLocks noChangeArrowheads="1"/>
          </p:cNvSpPr>
          <p:nvPr/>
        </p:nvSpPr>
        <p:spPr bwMode="auto">
          <a:xfrm>
            <a:off x="6588125" y="4357688"/>
            <a:ext cx="485775" cy="977900"/>
          </a:xfrm>
          <a:prstGeom prst="upArrow">
            <a:avLst>
              <a:gd name="adj1" fmla="val 50000"/>
              <a:gd name="adj2" fmla="val 49861"/>
            </a:avLst>
          </a:prstGeom>
          <a:solidFill>
            <a:srgbClr val="FF0000"/>
          </a:solidFill>
          <a:ln w="38100" algn="ctr">
            <a:solidFill>
              <a:srgbClr val="002060"/>
            </a:solidFill>
            <a:round/>
            <a:headEnd/>
            <a:tailEn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latin typeface="Tahoma" panose="020B0604030504040204" pitchFamily="34" charset="0"/>
              <a:cs typeface="Arial" panose="020B0604020202020204" pitchFamily="34" charset="0"/>
            </a:endParaRPr>
          </a:p>
        </p:txBody>
      </p:sp>
      <p:sp>
        <p:nvSpPr>
          <p:cNvPr id="51209" name="Right Arrow 10"/>
          <p:cNvSpPr>
            <a:spLocks noChangeArrowheads="1"/>
          </p:cNvSpPr>
          <p:nvPr/>
        </p:nvSpPr>
        <p:spPr bwMode="auto">
          <a:xfrm>
            <a:off x="4249738" y="3748088"/>
            <a:ext cx="609600" cy="484187"/>
          </a:xfrm>
          <a:prstGeom prst="rightArrow">
            <a:avLst>
              <a:gd name="adj1" fmla="val 50000"/>
              <a:gd name="adj2" fmla="val 50046"/>
            </a:avLst>
          </a:prstGeom>
          <a:solidFill>
            <a:srgbClr val="FFFF00"/>
          </a:solidFill>
          <a:ln w="38100" algn="ctr">
            <a:solidFill>
              <a:srgbClr val="002060"/>
            </a:solidFill>
            <a:round/>
            <a:headEnd/>
            <a:tailEn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latin typeface="Tahoma" panose="020B0604030504040204" pitchFamily="34" charset="0"/>
              <a:cs typeface="Arial" panose="020B0604020202020204" pitchFamily="34" charset="0"/>
            </a:endParaRPr>
          </a:p>
        </p:txBody>
      </p:sp>
      <p:sp>
        <p:nvSpPr>
          <p:cNvPr id="51210" name="Left Arrow 11"/>
          <p:cNvSpPr>
            <a:spLocks noChangeArrowheads="1"/>
          </p:cNvSpPr>
          <p:nvPr/>
        </p:nvSpPr>
        <p:spPr bwMode="auto">
          <a:xfrm>
            <a:off x="7221538" y="3997325"/>
            <a:ext cx="977900" cy="484188"/>
          </a:xfrm>
          <a:prstGeom prst="leftArrow">
            <a:avLst>
              <a:gd name="adj1" fmla="val 50000"/>
              <a:gd name="adj2" fmla="val 50024"/>
            </a:avLst>
          </a:prstGeom>
          <a:solidFill>
            <a:srgbClr val="FFFF00"/>
          </a:solidFill>
          <a:ln w="38100" algn="ctr">
            <a:solidFill>
              <a:srgbClr val="002060"/>
            </a:solidFill>
            <a:round/>
            <a:headEnd/>
            <a:tailEn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latin typeface="Tahoma" panose="020B0604030504040204" pitchFamily="34" charset="0"/>
              <a:cs typeface="Arial" panose="020B0604020202020204" pitchFamily="34" charset="0"/>
            </a:endParaRPr>
          </a:p>
        </p:txBody>
      </p:sp>
      <p:sp>
        <p:nvSpPr>
          <p:cNvPr id="13" name="Right Arrow 12"/>
          <p:cNvSpPr>
            <a:spLocks noChangeArrowheads="1"/>
          </p:cNvSpPr>
          <p:nvPr/>
        </p:nvSpPr>
        <p:spPr bwMode="auto">
          <a:xfrm>
            <a:off x="4333875" y="3017838"/>
            <a:ext cx="620713" cy="484187"/>
          </a:xfrm>
          <a:prstGeom prst="rightArrow">
            <a:avLst>
              <a:gd name="adj1" fmla="val 50000"/>
              <a:gd name="adj2" fmla="val 50038"/>
            </a:avLst>
          </a:prstGeom>
          <a:solidFill>
            <a:srgbClr val="00B0F0"/>
          </a:solidFill>
          <a:ln w="38100" algn="ctr">
            <a:solidFill>
              <a:srgbClr val="002060"/>
            </a:solidFill>
            <a:round/>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defRPr/>
            </a:pPr>
            <a:endParaRPr lang="en-US" altLang="en-US" sz="1800">
              <a:ln>
                <a:solidFill>
                  <a:srgbClr val="002060"/>
                </a:solidFill>
              </a:ln>
              <a:solidFill>
                <a:prstClr val="black"/>
              </a:solidFill>
              <a:latin typeface="Tahoma" pitchFamily="34" charset="0"/>
              <a:cs typeface="Arial" charset="0"/>
            </a:endParaRPr>
          </a:p>
        </p:txBody>
      </p:sp>
      <p:sp>
        <p:nvSpPr>
          <p:cNvPr id="51212" name="Left Arrow 13"/>
          <p:cNvSpPr>
            <a:spLocks noChangeArrowheads="1"/>
          </p:cNvSpPr>
          <p:nvPr/>
        </p:nvSpPr>
        <p:spPr bwMode="auto">
          <a:xfrm>
            <a:off x="7797800" y="3108325"/>
            <a:ext cx="979488" cy="485775"/>
          </a:xfrm>
          <a:prstGeom prst="leftArrow">
            <a:avLst>
              <a:gd name="adj1" fmla="val 50000"/>
              <a:gd name="adj2" fmla="val 49942"/>
            </a:avLst>
          </a:prstGeom>
          <a:solidFill>
            <a:srgbClr val="00B0F0"/>
          </a:solidFill>
          <a:ln w="38100" algn="ctr">
            <a:solidFill>
              <a:srgbClr val="002060"/>
            </a:solidFill>
            <a:round/>
            <a:headEnd/>
            <a:tailEn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latin typeface="Tahoma" panose="020B0604030504040204" pitchFamily="34" charset="0"/>
              <a:cs typeface="Arial" panose="020B0604020202020204" pitchFamily="34" charset="0"/>
            </a:endParaRPr>
          </a:p>
        </p:txBody>
      </p:sp>
      <p:sp>
        <p:nvSpPr>
          <p:cNvPr id="51213" name="Right Arrow 14"/>
          <p:cNvSpPr>
            <a:spLocks noChangeArrowheads="1"/>
          </p:cNvSpPr>
          <p:nvPr/>
        </p:nvSpPr>
        <p:spPr bwMode="auto">
          <a:xfrm>
            <a:off x="5257800" y="2347913"/>
            <a:ext cx="977900" cy="485775"/>
          </a:xfrm>
          <a:prstGeom prst="rightArrow">
            <a:avLst>
              <a:gd name="adj1" fmla="val 50000"/>
              <a:gd name="adj2" fmla="val 49861"/>
            </a:avLst>
          </a:prstGeom>
          <a:solidFill>
            <a:srgbClr val="00B0F0"/>
          </a:solidFill>
          <a:ln w="38100" algn="ctr">
            <a:solidFill>
              <a:srgbClr val="002060"/>
            </a:solidFill>
            <a:round/>
            <a:headEnd/>
            <a:tailEn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latin typeface="Tahoma" panose="020B0604030504040204" pitchFamily="34" charset="0"/>
              <a:cs typeface="Arial" panose="020B0604020202020204" pitchFamily="34" charset="0"/>
            </a:endParaRPr>
          </a:p>
        </p:txBody>
      </p:sp>
      <p:pic>
        <p:nvPicPr>
          <p:cNvPr id="51214" name="Picture 15"/>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rot="502927">
            <a:off x="5218113" y="4378325"/>
            <a:ext cx="990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5" name="Rectangle 1"/>
          <p:cNvSpPr>
            <a:spLocks noChangeArrowheads="1"/>
          </p:cNvSpPr>
          <p:nvPr/>
        </p:nvSpPr>
        <p:spPr bwMode="auto">
          <a:xfrm>
            <a:off x="403225" y="6143625"/>
            <a:ext cx="7419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i="1">
                <a:latin typeface="Segoe UI" panose="020B0502040204020203" pitchFamily="34" charset="0"/>
                <a:cs typeface="Segoe UI" panose="020B0502040204020203" pitchFamily="34" charset="0"/>
              </a:rPr>
              <a:t>The Zero-turn mower is excluded from these three requirements</a:t>
            </a:r>
            <a:r>
              <a:rPr lang="en-US" altLang="en-US" sz="1800">
                <a:latin typeface="Segoe UI" panose="020B0502040204020203" pitchFamily="34" charset="0"/>
                <a:cs typeface="Segoe UI" panose="020B0502040204020203" pitchFamily="34" charset="0"/>
              </a:rPr>
              <a:t>.</a:t>
            </a:r>
          </a:p>
        </p:txBody>
      </p:sp>
      <p:sp>
        <p:nvSpPr>
          <p:cNvPr id="51216" name="Right Arrow 15"/>
          <p:cNvSpPr>
            <a:spLocks noChangeArrowheads="1"/>
          </p:cNvSpPr>
          <p:nvPr/>
        </p:nvSpPr>
        <p:spPr bwMode="auto">
          <a:xfrm>
            <a:off x="560388" y="4100513"/>
            <a:ext cx="650875" cy="241300"/>
          </a:xfrm>
          <a:prstGeom prst="rightArrow">
            <a:avLst>
              <a:gd name="adj1" fmla="val 50000"/>
              <a:gd name="adj2" fmla="val 50001"/>
            </a:avLst>
          </a:prstGeom>
          <a:solidFill>
            <a:srgbClr val="00B0F0"/>
          </a:solidFill>
          <a:ln w="38100" algn="ctr">
            <a:solidFill>
              <a:srgbClr val="002060"/>
            </a:solidFill>
            <a:round/>
            <a:headEnd/>
            <a:tailEn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latin typeface="Tahoma" panose="020B0604030504040204" pitchFamily="34" charset="0"/>
              <a:cs typeface="Arial" panose="020B0604020202020204" pitchFamily="34" charset="0"/>
            </a:endParaRPr>
          </a:p>
        </p:txBody>
      </p:sp>
      <p:sp>
        <p:nvSpPr>
          <p:cNvPr id="51217" name="Right Arrow 16"/>
          <p:cNvSpPr>
            <a:spLocks noChangeArrowheads="1"/>
          </p:cNvSpPr>
          <p:nvPr/>
        </p:nvSpPr>
        <p:spPr bwMode="auto">
          <a:xfrm>
            <a:off x="568325" y="2349500"/>
            <a:ext cx="650875" cy="241300"/>
          </a:xfrm>
          <a:prstGeom prst="rightArrow">
            <a:avLst>
              <a:gd name="adj1" fmla="val 50000"/>
              <a:gd name="adj2" fmla="val 50001"/>
            </a:avLst>
          </a:prstGeom>
          <a:solidFill>
            <a:srgbClr val="FF0000"/>
          </a:solidFill>
          <a:ln w="38100" algn="ctr">
            <a:solidFill>
              <a:srgbClr val="002060"/>
            </a:solidFill>
            <a:round/>
            <a:headEnd/>
            <a:tailEn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latin typeface="Tahoma" panose="020B0604030504040204" pitchFamily="34" charset="0"/>
              <a:cs typeface="Arial" panose="020B0604020202020204" pitchFamily="34" charset="0"/>
            </a:endParaRPr>
          </a:p>
        </p:txBody>
      </p:sp>
      <p:sp>
        <p:nvSpPr>
          <p:cNvPr id="51218" name="Right Arrow 17"/>
          <p:cNvSpPr>
            <a:spLocks noChangeArrowheads="1"/>
          </p:cNvSpPr>
          <p:nvPr/>
        </p:nvSpPr>
        <p:spPr bwMode="auto">
          <a:xfrm>
            <a:off x="568325" y="1630363"/>
            <a:ext cx="650875" cy="241300"/>
          </a:xfrm>
          <a:prstGeom prst="rightArrow">
            <a:avLst>
              <a:gd name="adj1" fmla="val 50000"/>
              <a:gd name="adj2" fmla="val 50001"/>
            </a:avLst>
          </a:prstGeom>
          <a:solidFill>
            <a:srgbClr val="FFFF00"/>
          </a:solidFill>
          <a:ln w="38100" algn="ctr">
            <a:solidFill>
              <a:srgbClr val="002060"/>
            </a:solidFill>
            <a:round/>
            <a:headEnd/>
            <a:tailEn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latin typeface="Tahoma" panose="020B0604030504040204" pitchFamily="34" charset="0"/>
              <a:cs typeface="Arial" panose="020B0604020202020204"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3"/>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4648201" y="1459468"/>
            <a:ext cx="4070350" cy="3746223"/>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w="165100" prst="coolSlant"/>
          </a:sp3d>
          <a:extLst>
            <a:ext uri="{909E8E84-426E-40DD-AFC4-6F175D3DCCD1}">
              <a14:hiddenFill xmlns:a14="http://schemas.microsoft.com/office/drawing/2010/main">
                <a:solidFill>
                  <a:schemeClr val="accent1"/>
                </a:solidFill>
              </a14:hiddenFill>
            </a:ext>
          </a:extLst>
        </p:spPr>
      </p:pic>
      <p:sp>
        <p:nvSpPr>
          <p:cNvPr id="53251" name="Title 1"/>
          <p:cNvSpPr>
            <a:spLocks noGrp="1"/>
          </p:cNvSpPr>
          <p:nvPr>
            <p:ph type="title"/>
          </p:nvPr>
        </p:nvSpPr>
        <p:spPr/>
        <p:txBody>
          <a:bodyPr/>
          <a:lstStyle/>
          <a:p>
            <a:pPr eaLnBrk="1" hangingPunct="1"/>
            <a:r>
              <a:rPr lang="en-US" altLang="en-US" sz="4800" b="1" smtClean="0">
                <a:cs typeface="Segoe UI" panose="020B0502040204020203" pitchFamily="34" charset="0"/>
              </a:rPr>
              <a:t>Required </a:t>
            </a:r>
          </a:p>
        </p:txBody>
      </p:sp>
      <p:sp>
        <p:nvSpPr>
          <p:cNvPr id="3" name="Content Placeholder 2"/>
          <p:cNvSpPr>
            <a:spLocks noGrp="1"/>
          </p:cNvSpPr>
          <p:nvPr>
            <p:ph sz="half" idx="1"/>
          </p:nvPr>
        </p:nvSpPr>
        <p:spPr>
          <a:xfrm>
            <a:off x="1295400" y="1733550"/>
            <a:ext cx="3109913" cy="533400"/>
          </a:xfrm>
        </p:spPr>
        <p:txBody>
          <a:bodyPr rtlCol="0">
            <a:normAutofit fontScale="92500" lnSpcReduction="10000"/>
          </a:bodyPr>
          <a:lstStyle/>
          <a:p>
            <a:pPr marL="0" indent="0" eaLnBrk="1" fontAlgn="auto" hangingPunct="1">
              <a:spcAft>
                <a:spcPts val="0"/>
              </a:spcAft>
              <a:buFontTx/>
              <a:buNone/>
              <a:defRPr/>
            </a:pPr>
            <a:r>
              <a:rPr lang="en-US" sz="3300" dirty="0" smtClean="0">
                <a:ln w="0"/>
                <a:effectLst>
                  <a:outerShdw blurRad="38100" dist="19050" dir="2700000" algn="tl" rotWithShape="0">
                    <a:schemeClr val="dk1">
                      <a:alpha val="40000"/>
                    </a:schemeClr>
                  </a:outerShdw>
                </a:effectLst>
                <a:latin typeface="Segoe UI" panose="020B0502040204020203" pitchFamily="34" charset="0"/>
                <a:ea typeface="Segoe UI" panose="020B0502040204020203" pitchFamily="34" charset="0"/>
                <a:cs typeface="Segoe UI" panose="020B0502040204020203" pitchFamily="34" charset="0"/>
              </a:rPr>
              <a:t>Rear </a:t>
            </a:r>
            <a:r>
              <a:rPr lang="en-US" sz="3300" dirty="0">
                <a:ln w="0"/>
                <a:effectLst>
                  <a:outerShdw blurRad="38100" dist="19050" dir="2700000" algn="tl" rotWithShape="0">
                    <a:schemeClr val="dk1">
                      <a:alpha val="40000"/>
                    </a:schemeClr>
                  </a:outerShdw>
                </a:effectLst>
                <a:latin typeface="Segoe UI" panose="020B0502040204020203" pitchFamily="34" charset="0"/>
                <a:ea typeface="Segoe UI" panose="020B0502040204020203" pitchFamily="34" charset="0"/>
                <a:cs typeface="Segoe UI" panose="020B0502040204020203" pitchFamily="34" charset="0"/>
              </a:rPr>
              <a:t>turn signals</a:t>
            </a:r>
          </a:p>
          <a:p>
            <a:pPr marL="0" indent="0" eaLnBrk="1" fontAlgn="auto" hangingPunct="1">
              <a:spcAft>
                <a:spcPts val="0"/>
              </a:spcAft>
              <a:buFontTx/>
              <a:buNone/>
              <a:defRPr/>
            </a:pPr>
            <a:endParaRPr lang="en-US" sz="2400" dirty="0">
              <a:ln w="0"/>
              <a:effectLst>
                <a:outerShdw blurRad="38100" dist="19050" dir="2700000" algn="tl" rotWithShape="0">
                  <a:schemeClr val="dk1">
                    <a:alpha val="40000"/>
                  </a:schemeClr>
                </a:outerShdw>
              </a:effectLst>
              <a:latin typeface="Segoe UI" panose="020B0502040204020203" pitchFamily="34" charset="0"/>
              <a:ea typeface="Segoe UI" panose="020B0502040204020203" pitchFamily="34" charset="0"/>
              <a:cs typeface="Segoe UI" panose="020B0502040204020203" pitchFamily="34" charset="0"/>
            </a:endParaRPr>
          </a:p>
        </p:txBody>
      </p:sp>
      <p:sp>
        <p:nvSpPr>
          <p:cNvPr id="53253" name="Right Arrow 5"/>
          <p:cNvSpPr>
            <a:spLocks noChangeArrowheads="1"/>
          </p:cNvSpPr>
          <p:nvPr/>
        </p:nvSpPr>
        <p:spPr bwMode="auto">
          <a:xfrm>
            <a:off x="4745038" y="3332163"/>
            <a:ext cx="977900" cy="485775"/>
          </a:xfrm>
          <a:prstGeom prst="rightArrow">
            <a:avLst>
              <a:gd name="adj1" fmla="val 50000"/>
              <a:gd name="adj2" fmla="val 49861"/>
            </a:avLst>
          </a:prstGeom>
          <a:solidFill>
            <a:srgbClr val="FF0000"/>
          </a:solidFill>
          <a:ln w="38100" algn="ctr">
            <a:solidFill>
              <a:srgbClr val="002060"/>
            </a:solidFill>
            <a:round/>
            <a:headEnd/>
            <a:tailEn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latin typeface="Tahoma" panose="020B0604030504040204" pitchFamily="34" charset="0"/>
              <a:cs typeface="Arial" panose="020B0604020202020204" pitchFamily="34" charset="0"/>
            </a:endParaRPr>
          </a:p>
        </p:txBody>
      </p:sp>
      <p:sp>
        <p:nvSpPr>
          <p:cNvPr id="53254" name="Left Arrow 6"/>
          <p:cNvSpPr>
            <a:spLocks noChangeArrowheads="1"/>
          </p:cNvSpPr>
          <p:nvPr/>
        </p:nvSpPr>
        <p:spPr bwMode="auto">
          <a:xfrm>
            <a:off x="7740650" y="3005138"/>
            <a:ext cx="977900" cy="485775"/>
          </a:xfrm>
          <a:prstGeom prst="leftArrow">
            <a:avLst>
              <a:gd name="adj1" fmla="val 50000"/>
              <a:gd name="adj2" fmla="val 49861"/>
            </a:avLst>
          </a:prstGeom>
          <a:solidFill>
            <a:srgbClr val="FF0000"/>
          </a:solidFill>
          <a:ln w="38100" algn="ctr">
            <a:solidFill>
              <a:srgbClr val="002060"/>
            </a:solidFill>
            <a:round/>
            <a:headEnd/>
            <a:tailEn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latin typeface="Tahoma" panose="020B0604030504040204" pitchFamily="34" charset="0"/>
              <a:cs typeface="Arial" panose="020B0604020202020204" pitchFamily="34" charset="0"/>
            </a:endParaRPr>
          </a:p>
        </p:txBody>
      </p:sp>
      <p:sp>
        <p:nvSpPr>
          <p:cNvPr id="53255" name="Up Arrow 7"/>
          <p:cNvSpPr>
            <a:spLocks noChangeArrowheads="1"/>
          </p:cNvSpPr>
          <p:nvPr/>
        </p:nvSpPr>
        <p:spPr bwMode="auto">
          <a:xfrm>
            <a:off x="5486400" y="3948113"/>
            <a:ext cx="484188" cy="977900"/>
          </a:xfrm>
          <a:prstGeom prst="upArrow">
            <a:avLst>
              <a:gd name="adj1" fmla="val 50000"/>
              <a:gd name="adj2" fmla="val 50024"/>
            </a:avLst>
          </a:prstGeom>
          <a:solidFill>
            <a:srgbClr val="FFFF00"/>
          </a:solidFill>
          <a:ln w="38100" algn="ctr">
            <a:solidFill>
              <a:srgbClr val="002060"/>
            </a:solidFill>
            <a:round/>
            <a:headEnd/>
            <a:tailEn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latin typeface="Tahoma" panose="020B0604030504040204" pitchFamily="34" charset="0"/>
              <a:cs typeface="Arial" panose="020B0604020202020204" pitchFamily="34" charset="0"/>
            </a:endParaRPr>
          </a:p>
        </p:txBody>
      </p:sp>
      <p:sp>
        <p:nvSpPr>
          <p:cNvPr id="53256" name="Up Arrow 8"/>
          <p:cNvSpPr>
            <a:spLocks noChangeArrowheads="1"/>
          </p:cNvSpPr>
          <p:nvPr/>
        </p:nvSpPr>
        <p:spPr bwMode="auto">
          <a:xfrm>
            <a:off x="7391400" y="3578225"/>
            <a:ext cx="484188" cy="977900"/>
          </a:xfrm>
          <a:prstGeom prst="upArrow">
            <a:avLst>
              <a:gd name="adj1" fmla="val 50000"/>
              <a:gd name="adj2" fmla="val 50024"/>
            </a:avLst>
          </a:prstGeom>
          <a:solidFill>
            <a:srgbClr val="FFFF00"/>
          </a:solidFill>
          <a:ln w="38100" algn="ctr">
            <a:solidFill>
              <a:srgbClr val="002060"/>
            </a:solidFill>
            <a:round/>
            <a:headEnd/>
            <a:tailEn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latin typeface="Tahoma" panose="020B0604030504040204" pitchFamily="34" charset="0"/>
              <a:cs typeface="Arial" panose="020B0604020202020204" pitchFamily="34" charset="0"/>
            </a:endParaRPr>
          </a:p>
        </p:txBody>
      </p:sp>
      <p:pic>
        <p:nvPicPr>
          <p:cNvPr id="53257" name="PPTShape_0" descr="C:\Users\jrf\Pictures\Ranger\21IoZ7CcqBL__SL500_AA300_.jpg"/>
          <p:cNvPicPr>
            <a:picLocks noChangeAspect="1" noChangeArrowheads="1"/>
          </p:cNvPicPr>
          <p:nvPr>
            <p:custDataLst>
              <p:tags r:id="rId3"/>
            </p:custDataLst>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61000" y="1676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8" name="Right Arrow 10"/>
          <p:cNvSpPr>
            <a:spLocks noChangeArrowheads="1"/>
          </p:cNvSpPr>
          <p:nvPr/>
        </p:nvSpPr>
        <p:spPr bwMode="auto">
          <a:xfrm>
            <a:off x="4729163" y="1931988"/>
            <a:ext cx="977900" cy="485775"/>
          </a:xfrm>
          <a:prstGeom prst="rightArrow">
            <a:avLst>
              <a:gd name="adj1" fmla="val 50000"/>
              <a:gd name="adj2" fmla="val 49861"/>
            </a:avLst>
          </a:prstGeom>
          <a:solidFill>
            <a:srgbClr val="00B0F0"/>
          </a:solidFill>
          <a:ln w="38100" algn="ctr">
            <a:solidFill>
              <a:srgbClr val="002060"/>
            </a:solidFill>
            <a:round/>
            <a:headEnd/>
            <a:tailEn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latin typeface="Tahoma" panose="020B0604030504040204" pitchFamily="34" charset="0"/>
              <a:cs typeface="Arial" panose="020B0604020202020204" pitchFamily="34" charset="0"/>
            </a:endParaRPr>
          </a:p>
        </p:txBody>
      </p:sp>
      <p:sp>
        <p:nvSpPr>
          <p:cNvPr id="12" name="Rectangle 11"/>
          <p:cNvSpPr>
            <a:spLocks noChangeArrowheads="1"/>
          </p:cNvSpPr>
          <p:nvPr/>
        </p:nvSpPr>
        <p:spPr bwMode="auto">
          <a:xfrm>
            <a:off x="1295400" y="2378075"/>
            <a:ext cx="3082925" cy="1385888"/>
          </a:xfrm>
          <a:prstGeom prst="rect">
            <a:avLst/>
          </a:prstGeom>
          <a:noFill/>
          <a:ln>
            <a:noFill/>
          </a:ln>
          <a:extLst/>
        </p:spPr>
        <p:txBody>
          <a:bodyPr>
            <a:spAutoFit/>
          </a:bodyPr>
          <a:lstStyle/>
          <a:p>
            <a:pPr>
              <a:defRPr/>
            </a:pPr>
            <a:r>
              <a:rPr lang="en-US" sz="2800" dirty="0">
                <a:ln w="0"/>
                <a:effectLst>
                  <a:outerShdw blurRad="38100" dist="19050" dir="2700000" algn="tl" rotWithShape="0">
                    <a:schemeClr val="dk1">
                      <a:alpha val="40000"/>
                    </a:schemeClr>
                  </a:outerShdw>
                </a:effectLst>
                <a:latin typeface="Segoe UI" panose="020B0502040204020203" pitchFamily="34" charset="0"/>
                <a:ea typeface="Segoe UI" panose="020B0502040204020203" pitchFamily="34" charset="0"/>
                <a:cs typeface="Segoe UI" panose="020B0502040204020203" pitchFamily="34" charset="0"/>
              </a:rPr>
              <a:t>Rear stoplights/tail lamps</a:t>
            </a:r>
          </a:p>
        </p:txBody>
      </p:sp>
      <p:sp>
        <p:nvSpPr>
          <p:cNvPr id="13" name="Rectangle 12"/>
          <p:cNvSpPr>
            <a:spLocks noChangeArrowheads="1"/>
          </p:cNvSpPr>
          <p:nvPr/>
        </p:nvSpPr>
        <p:spPr bwMode="auto">
          <a:xfrm>
            <a:off x="1254125" y="3948113"/>
            <a:ext cx="3124200" cy="954087"/>
          </a:xfrm>
          <a:prstGeom prst="rect">
            <a:avLst/>
          </a:prstGeom>
          <a:noFill/>
          <a:ln>
            <a:noFill/>
          </a:ln>
          <a:extLst/>
        </p:spPr>
        <p:txBody>
          <a:bodyPr>
            <a:spAutoFit/>
          </a:bodyPr>
          <a:lstStyle/>
          <a:p>
            <a:pPr>
              <a:defRPr/>
            </a:pPr>
            <a:r>
              <a:rPr lang="en-US" sz="2800" dirty="0">
                <a:ln w="0"/>
                <a:effectLst>
                  <a:outerShdw blurRad="38100" dist="19050" dir="2700000" algn="tl" rotWithShape="0">
                    <a:schemeClr val="dk1">
                      <a:alpha val="40000"/>
                    </a:schemeClr>
                  </a:outerShdw>
                </a:effectLst>
                <a:latin typeface="Segoe UI" panose="020B0502040204020203" pitchFamily="34" charset="0"/>
                <a:ea typeface="Segoe UI" panose="020B0502040204020203" pitchFamily="34" charset="0"/>
                <a:cs typeface="Segoe UI" panose="020B0502040204020203" pitchFamily="34" charset="0"/>
              </a:rPr>
              <a:t>Slow moving triangle</a:t>
            </a:r>
          </a:p>
        </p:txBody>
      </p:sp>
      <p:sp>
        <p:nvSpPr>
          <p:cNvPr id="53261" name="Rectangle 1"/>
          <p:cNvSpPr>
            <a:spLocks noChangeArrowheads="1"/>
          </p:cNvSpPr>
          <p:nvPr/>
        </p:nvSpPr>
        <p:spPr bwMode="auto">
          <a:xfrm>
            <a:off x="490538" y="5716588"/>
            <a:ext cx="7493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i="1">
                <a:latin typeface="Segoe UI" panose="020B0502040204020203" pitchFamily="34" charset="0"/>
                <a:cs typeface="Segoe UI" panose="020B0502040204020203" pitchFamily="34" charset="0"/>
              </a:rPr>
              <a:t>The Zero-turn mower is excluded from these requirements but must have a slow-moving triangle.</a:t>
            </a:r>
          </a:p>
        </p:txBody>
      </p:sp>
      <p:sp>
        <p:nvSpPr>
          <p:cNvPr id="53262" name="Right Arrow 13"/>
          <p:cNvSpPr>
            <a:spLocks noChangeArrowheads="1"/>
          </p:cNvSpPr>
          <p:nvPr/>
        </p:nvSpPr>
        <p:spPr bwMode="auto">
          <a:xfrm>
            <a:off x="644525" y="1849438"/>
            <a:ext cx="650875" cy="241300"/>
          </a:xfrm>
          <a:prstGeom prst="rightArrow">
            <a:avLst>
              <a:gd name="adj1" fmla="val 50000"/>
              <a:gd name="adj2" fmla="val 50001"/>
            </a:avLst>
          </a:prstGeom>
          <a:solidFill>
            <a:srgbClr val="FFFF00"/>
          </a:solidFill>
          <a:ln w="38100" algn="ctr">
            <a:solidFill>
              <a:srgbClr val="002060"/>
            </a:solidFill>
            <a:round/>
            <a:headEnd/>
            <a:tailEn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latin typeface="Tahoma" panose="020B0604030504040204" pitchFamily="34" charset="0"/>
              <a:cs typeface="Arial" panose="020B0604020202020204" pitchFamily="34" charset="0"/>
            </a:endParaRPr>
          </a:p>
        </p:txBody>
      </p:sp>
      <p:sp>
        <p:nvSpPr>
          <p:cNvPr id="53263" name="Right Arrow 14"/>
          <p:cNvSpPr>
            <a:spLocks noChangeArrowheads="1"/>
          </p:cNvSpPr>
          <p:nvPr/>
        </p:nvSpPr>
        <p:spPr bwMode="auto">
          <a:xfrm>
            <a:off x="644525" y="2527300"/>
            <a:ext cx="650875" cy="241300"/>
          </a:xfrm>
          <a:prstGeom prst="rightArrow">
            <a:avLst>
              <a:gd name="adj1" fmla="val 50000"/>
              <a:gd name="adj2" fmla="val 50001"/>
            </a:avLst>
          </a:prstGeom>
          <a:solidFill>
            <a:srgbClr val="FF0000"/>
          </a:solidFill>
          <a:ln w="38100" algn="ctr">
            <a:solidFill>
              <a:srgbClr val="002060"/>
            </a:solidFill>
            <a:round/>
            <a:headEnd/>
            <a:tailEn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latin typeface="Tahoma" panose="020B0604030504040204" pitchFamily="34" charset="0"/>
              <a:cs typeface="Arial" panose="020B0604020202020204" pitchFamily="34" charset="0"/>
            </a:endParaRPr>
          </a:p>
        </p:txBody>
      </p:sp>
      <p:sp>
        <p:nvSpPr>
          <p:cNvPr id="53264" name="Right Arrow 15"/>
          <p:cNvSpPr>
            <a:spLocks noChangeArrowheads="1"/>
          </p:cNvSpPr>
          <p:nvPr/>
        </p:nvSpPr>
        <p:spPr bwMode="auto">
          <a:xfrm>
            <a:off x="644525" y="4100513"/>
            <a:ext cx="650875" cy="241300"/>
          </a:xfrm>
          <a:prstGeom prst="rightArrow">
            <a:avLst>
              <a:gd name="adj1" fmla="val 50000"/>
              <a:gd name="adj2" fmla="val 50001"/>
            </a:avLst>
          </a:prstGeom>
          <a:solidFill>
            <a:srgbClr val="00B0F0"/>
          </a:solidFill>
          <a:ln w="38100" algn="ctr">
            <a:solidFill>
              <a:srgbClr val="002060"/>
            </a:solidFill>
            <a:round/>
            <a:headEnd/>
            <a:tailEn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latin typeface="Tahoma" panose="020B0604030504040204" pitchFamily="34" charset="0"/>
              <a:cs typeface="Arial" panose="020B0604020202020204"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pPr eaLnBrk="1" hangingPunct="1"/>
            <a:r>
              <a:rPr lang="en-US" altLang="en-US" sz="4800" b="1" smtClean="0">
                <a:cs typeface="Segoe UI" panose="020B0502040204020203" pitchFamily="34" charset="0"/>
              </a:rPr>
              <a:t>Required</a:t>
            </a:r>
          </a:p>
        </p:txBody>
      </p:sp>
      <p:sp>
        <p:nvSpPr>
          <p:cNvPr id="3" name="Content Placeholder 2"/>
          <p:cNvSpPr>
            <a:spLocks noGrp="1"/>
          </p:cNvSpPr>
          <p:nvPr>
            <p:ph sz="half" idx="1"/>
          </p:nvPr>
        </p:nvSpPr>
        <p:spPr>
          <a:xfrm>
            <a:off x="1447800" y="1905000"/>
            <a:ext cx="3276600" cy="1949450"/>
          </a:xfrm>
        </p:spPr>
        <p:txBody>
          <a:bodyPr rtlCol="0">
            <a:normAutofit lnSpcReduction="10000"/>
          </a:bodyPr>
          <a:lstStyle/>
          <a:p>
            <a:pPr marL="0" indent="0" eaLnBrk="1" fontAlgn="auto" hangingPunct="1">
              <a:spcAft>
                <a:spcPts val="0"/>
              </a:spcAft>
              <a:buFontTx/>
              <a:buNone/>
              <a:defRPr/>
            </a:pPr>
            <a:r>
              <a:rPr lang="en-US" sz="3200" dirty="0" smtClean="0">
                <a:ln w="0"/>
                <a:effectLst>
                  <a:outerShdw blurRad="38100" dist="19050" dir="2700000" algn="tl" rotWithShape="0">
                    <a:schemeClr val="dk1">
                      <a:alpha val="40000"/>
                    </a:schemeClr>
                  </a:outerShdw>
                </a:effectLst>
                <a:latin typeface="Segoe UI" panose="020B0502040204020203" pitchFamily="34" charset="0"/>
                <a:ea typeface="Segoe UI" panose="020B0502040204020203" pitchFamily="34" charset="0"/>
                <a:cs typeface="Segoe UI" panose="020B0502040204020203" pitchFamily="34" charset="0"/>
              </a:rPr>
              <a:t>Ignition/on-off </a:t>
            </a:r>
            <a:r>
              <a:rPr lang="en-US" sz="3200" dirty="0">
                <a:ln w="0"/>
                <a:effectLst>
                  <a:outerShdw blurRad="38100" dist="19050" dir="2700000" algn="tl" rotWithShape="0">
                    <a:schemeClr val="dk1">
                      <a:alpha val="40000"/>
                    </a:schemeClr>
                  </a:outerShdw>
                </a:effectLst>
                <a:latin typeface="Segoe UI" panose="020B0502040204020203" pitchFamily="34" charset="0"/>
                <a:ea typeface="Segoe UI" panose="020B0502040204020203" pitchFamily="34" charset="0"/>
                <a:cs typeface="Segoe UI" panose="020B0502040204020203" pitchFamily="34" charset="0"/>
              </a:rPr>
              <a:t>key to prevent unauthorized use</a:t>
            </a:r>
          </a:p>
          <a:p>
            <a:pPr eaLnBrk="1" fontAlgn="auto" hangingPunct="1">
              <a:spcAft>
                <a:spcPts val="0"/>
              </a:spcAft>
              <a:defRPr/>
            </a:pPr>
            <a:endParaRPr lang="en-US" dirty="0">
              <a:ln w="0"/>
              <a:effectLst>
                <a:outerShdw blurRad="38100" dist="19050" dir="2700000" algn="tl" rotWithShape="0">
                  <a:schemeClr val="dk1">
                    <a:alpha val="40000"/>
                  </a:schemeClr>
                </a:outerShdw>
              </a:effectLst>
              <a:latin typeface="Segoe UI" panose="020B0502040204020203" pitchFamily="34" charset="0"/>
              <a:ea typeface="Segoe UI" panose="020B0502040204020203" pitchFamily="34" charset="0"/>
              <a:cs typeface="Segoe UI" panose="020B0502040204020203" pitchFamily="34" charset="0"/>
            </a:endParaRPr>
          </a:p>
        </p:txBody>
      </p:sp>
      <p:sp>
        <p:nvSpPr>
          <p:cNvPr id="7" name="Rectangle 6"/>
          <p:cNvSpPr>
            <a:spLocks noChangeArrowheads="1"/>
          </p:cNvSpPr>
          <p:nvPr/>
        </p:nvSpPr>
        <p:spPr bwMode="auto">
          <a:xfrm>
            <a:off x="1447800" y="4059238"/>
            <a:ext cx="2971800" cy="584200"/>
          </a:xfrm>
          <a:prstGeom prst="rect">
            <a:avLst/>
          </a:prstGeom>
          <a:noFill/>
          <a:ln>
            <a:noFill/>
          </a:ln>
          <a:extLst/>
        </p:spPr>
        <p:txBody>
          <a:bodyPr>
            <a:spAutoFit/>
          </a:bodyPr>
          <a:lstStyle/>
          <a:p>
            <a:pPr>
              <a:defRPr/>
            </a:pPr>
            <a:r>
              <a:rPr lang="en-US" sz="3200" dirty="0">
                <a:ln w="0"/>
                <a:effectLst>
                  <a:outerShdw blurRad="38100" dist="19050" dir="2700000" algn="tl" rotWithShape="0">
                    <a:schemeClr val="dk1">
                      <a:alpha val="40000"/>
                    </a:schemeClr>
                  </a:outerShdw>
                </a:effectLst>
                <a:latin typeface="Segoe UI" panose="020B0502040204020203" pitchFamily="34" charset="0"/>
                <a:ea typeface="Segoe UI" panose="020B0502040204020203" pitchFamily="34" charset="0"/>
                <a:cs typeface="Segoe UI" panose="020B0502040204020203" pitchFamily="34" charset="0"/>
              </a:rPr>
              <a:t>Parking brake</a:t>
            </a:r>
          </a:p>
        </p:txBody>
      </p:sp>
      <p:pic>
        <p:nvPicPr>
          <p:cNvPr id="23558" name="Picture 9" descr="C:\Users\jrf\Pictures\Ranger\2011_john-deere_825i-xuv_green__close-up_cabin_.jpg"/>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1905000"/>
            <a:ext cx="4165600" cy="3810000"/>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
        <p:nvSpPr>
          <p:cNvPr id="55302" name="Down Arrow 7"/>
          <p:cNvSpPr>
            <a:spLocks noChangeArrowheads="1"/>
          </p:cNvSpPr>
          <p:nvPr/>
        </p:nvSpPr>
        <p:spPr bwMode="auto">
          <a:xfrm>
            <a:off x="5715000" y="2057400"/>
            <a:ext cx="484188" cy="977900"/>
          </a:xfrm>
          <a:prstGeom prst="downArrow">
            <a:avLst>
              <a:gd name="adj1" fmla="val 50000"/>
              <a:gd name="adj2" fmla="val 50024"/>
            </a:avLst>
          </a:prstGeom>
          <a:solidFill>
            <a:srgbClr val="FFFF00"/>
          </a:solidFill>
          <a:ln w="38100" algn="ctr">
            <a:solidFill>
              <a:srgbClr val="002060"/>
            </a:solidFill>
            <a:round/>
            <a:headEnd/>
            <a:tailEn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latin typeface="Tahoma" panose="020B0604030504040204" pitchFamily="34" charset="0"/>
              <a:cs typeface="Arial" panose="020B0604020202020204" pitchFamily="34" charset="0"/>
            </a:endParaRPr>
          </a:p>
        </p:txBody>
      </p:sp>
      <p:sp>
        <p:nvSpPr>
          <p:cNvPr id="55303" name="Left Arrow 8"/>
          <p:cNvSpPr>
            <a:spLocks noChangeArrowheads="1"/>
          </p:cNvSpPr>
          <p:nvPr/>
        </p:nvSpPr>
        <p:spPr bwMode="auto">
          <a:xfrm>
            <a:off x="6781800" y="4413250"/>
            <a:ext cx="977900" cy="485775"/>
          </a:xfrm>
          <a:prstGeom prst="leftArrow">
            <a:avLst>
              <a:gd name="adj1" fmla="val 50000"/>
              <a:gd name="adj2" fmla="val 49861"/>
            </a:avLst>
          </a:prstGeom>
          <a:solidFill>
            <a:srgbClr val="FF0000"/>
          </a:solidFill>
          <a:ln w="38100" algn="ctr">
            <a:solidFill>
              <a:srgbClr val="002060"/>
            </a:solidFill>
            <a:round/>
            <a:headEnd/>
            <a:tailEn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latin typeface="Tahoma" panose="020B0604030504040204" pitchFamily="34" charset="0"/>
              <a:cs typeface="Arial" panose="020B0604020202020204" pitchFamily="34" charset="0"/>
            </a:endParaRPr>
          </a:p>
        </p:txBody>
      </p:sp>
      <p:sp>
        <p:nvSpPr>
          <p:cNvPr id="55304" name="Right Arrow 9"/>
          <p:cNvSpPr>
            <a:spLocks noChangeArrowheads="1"/>
          </p:cNvSpPr>
          <p:nvPr/>
        </p:nvSpPr>
        <p:spPr bwMode="auto">
          <a:xfrm>
            <a:off x="796925" y="4230688"/>
            <a:ext cx="650875" cy="241300"/>
          </a:xfrm>
          <a:prstGeom prst="rightArrow">
            <a:avLst>
              <a:gd name="adj1" fmla="val 50000"/>
              <a:gd name="adj2" fmla="val 50001"/>
            </a:avLst>
          </a:prstGeom>
          <a:solidFill>
            <a:srgbClr val="FF0000"/>
          </a:solidFill>
          <a:ln w="38100" algn="ctr">
            <a:solidFill>
              <a:srgbClr val="002060"/>
            </a:solidFill>
            <a:round/>
            <a:headEnd/>
            <a:tailEn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latin typeface="Tahoma" panose="020B0604030504040204" pitchFamily="34" charset="0"/>
              <a:cs typeface="Arial" panose="020B0604020202020204" pitchFamily="34" charset="0"/>
            </a:endParaRPr>
          </a:p>
        </p:txBody>
      </p:sp>
      <p:sp>
        <p:nvSpPr>
          <p:cNvPr id="55305" name="Right Arrow 10"/>
          <p:cNvSpPr>
            <a:spLocks noChangeArrowheads="1"/>
          </p:cNvSpPr>
          <p:nvPr/>
        </p:nvSpPr>
        <p:spPr bwMode="auto">
          <a:xfrm>
            <a:off x="766763" y="2057400"/>
            <a:ext cx="650875" cy="241300"/>
          </a:xfrm>
          <a:prstGeom prst="rightArrow">
            <a:avLst>
              <a:gd name="adj1" fmla="val 50000"/>
              <a:gd name="adj2" fmla="val 50001"/>
            </a:avLst>
          </a:prstGeom>
          <a:solidFill>
            <a:srgbClr val="FFFF00"/>
          </a:solidFill>
          <a:ln w="38100" algn="ctr">
            <a:solidFill>
              <a:srgbClr val="002060"/>
            </a:solidFill>
            <a:round/>
            <a:headEnd/>
            <a:tailEn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latin typeface="Tahoma" panose="020B0604030504040204" pitchFamily="34" charset="0"/>
              <a:cs typeface="Arial" panose="020B0604020202020204"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pPr eaLnBrk="1" hangingPunct="1"/>
            <a:r>
              <a:rPr lang="en-US" altLang="en-US" sz="4800" b="1" smtClean="0">
                <a:cs typeface="Segoe UI" panose="020B0502040204020203" pitchFamily="34" charset="0"/>
              </a:rPr>
              <a:t>Recommended</a:t>
            </a:r>
          </a:p>
        </p:txBody>
      </p:sp>
      <p:sp>
        <p:nvSpPr>
          <p:cNvPr id="24579" name="Content Placeholder 2"/>
          <p:cNvSpPr>
            <a:spLocks noGrp="1"/>
          </p:cNvSpPr>
          <p:nvPr>
            <p:ph sz="half" idx="1"/>
          </p:nvPr>
        </p:nvSpPr>
        <p:spPr>
          <a:xfrm>
            <a:off x="1260475" y="1447800"/>
            <a:ext cx="3232150" cy="1246188"/>
          </a:xfrm>
        </p:spPr>
        <p:txBody>
          <a:bodyPr rtlCol="0">
            <a:noAutofit/>
          </a:bodyPr>
          <a:lstStyle/>
          <a:p>
            <a:pPr marL="0" indent="0" eaLnBrk="1" fontAlgn="auto" hangingPunct="1">
              <a:spcAft>
                <a:spcPts val="0"/>
              </a:spcAft>
              <a:buFontTx/>
              <a:buNone/>
              <a:defRPr/>
            </a:pPr>
            <a:r>
              <a:rPr lang="en-US" altLang="en-US" sz="3200" dirty="0" smtClean="0">
                <a:ln w="0"/>
                <a:effectLst>
                  <a:outerShdw blurRad="38100" dist="19050" dir="2700000" algn="tl" rotWithShape="0">
                    <a:schemeClr val="dk1">
                      <a:alpha val="40000"/>
                    </a:schemeClr>
                  </a:outerShdw>
                </a:effectLst>
                <a:latin typeface="Segoe UI" panose="020B0502040204020203" pitchFamily="34" charset="0"/>
                <a:ea typeface="Segoe UI" panose="020B0502040204020203" pitchFamily="34" charset="0"/>
                <a:cs typeface="Segoe UI" panose="020B0502040204020203" pitchFamily="34" charset="0"/>
              </a:rPr>
              <a:t>Front flashing hazard lights</a:t>
            </a:r>
          </a:p>
        </p:txBody>
      </p:sp>
      <p:pic>
        <p:nvPicPr>
          <p:cNvPr id="24580" name="Picture 2"/>
          <p:cNvPicPr>
            <a:picLocks noGrp="1" noChangeAspect="1" noChangeArrowheads="1"/>
          </p:cNvPicPr>
          <p:nvPr>
            <p:ph sz="half" idx="2"/>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4648200" y="1799473"/>
            <a:ext cx="4038600" cy="3909928"/>
          </a:xfrm>
          <a:ln w="38100" cap="sq">
            <a:solidFill>
              <a:srgbClr val="000000"/>
            </a:solidFill>
            <a:miter lim="800000"/>
          </a:ln>
          <a:effectLst>
            <a:outerShdw dist="35921" dir="2700000" algn="ctr" rotWithShape="0">
              <a:schemeClr val="bg2"/>
            </a:outerShdw>
          </a:effectLst>
          <a:scene3d>
            <a:camera prst="orthographicFront"/>
            <a:lightRig rig="threePt" dir="t"/>
          </a:scene3d>
          <a:sp3d>
            <a:bevelT w="165100" prst="coolSlant"/>
          </a:sp3d>
          <a:extLst>
            <a:ext uri="{909E8E84-426E-40DD-AFC4-6F175D3DCCD1}">
              <a14:hiddenFill xmlns:a14="http://schemas.microsoft.com/office/drawing/2010/main">
                <a:solidFill>
                  <a:schemeClr val="accent1"/>
                </a:solidFill>
              </a14:hiddenFill>
            </a:ext>
          </a:extLst>
        </p:spPr>
      </p:pic>
      <p:sp>
        <p:nvSpPr>
          <p:cNvPr id="6" name="Rectangle 5"/>
          <p:cNvSpPr/>
          <p:nvPr/>
        </p:nvSpPr>
        <p:spPr>
          <a:xfrm>
            <a:off x="1260475" y="2693988"/>
            <a:ext cx="3235325" cy="584200"/>
          </a:xfrm>
          <a:prstGeom prst="rect">
            <a:avLst/>
          </a:prstGeom>
          <a:noFill/>
        </p:spPr>
        <p:txBody>
          <a:bodyPr>
            <a:spAutoFit/>
          </a:bodyPr>
          <a:lstStyle/>
          <a:p>
            <a:pPr>
              <a:defRPr/>
            </a:pPr>
            <a:r>
              <a:rPr lang="en-US" sz="3200" dirty="0">
                <a:ln w="0"/>
                <a:effectLst>
                  <a:outerShdw blurRad="38100" dist="19050" dir="2700000" algn="tl" rotWithShape="0">
                    <a:schemeClr val="dk1">
                      <a:alpha val="40000"/>
                    </a:schemeClr>
                  </a:outerShdw>
                </a:effectLst>
                <a:latin typeface="Segoe UI" panose="020B0502040204020203" pitchFamily="34" charset="0"/>
                <a:ea typeface="Segoe UI" panose="020B0502040204020203" pitchFamily="34" charset="0"/>
                <a:cs typeface="Segoe UI" panose="020B0502040204020203" pitchFamily="34" charset="0"/>
              </a:rPr>
              <a:t>Windshield</a:t>
            </a:r>
          </a:p>
        </p:txBody>
      </p:sp>
      <p:sp>
        <p:nvSpPr>
          <p:cNvPr id="7" name="Rectangle 6"/>
          <p:cNvSpPr/>
          <p:nvPr/>
        </p:nvSpPr>
        <p:spPr>
          <a:xfrm>
            <a:off x="1260475" y="4721225"/>
            <a:ext cx="3235325" cy="1570038"/>
          </a:xfrm>
          <a:prstGeom prst="rect">
            <a:avLst/>
          </a:prstGeom>
          <a:noFill/>
        </p:spPr>
        <p:txBody>
          <a:bodyPr>
            <a:spAutoFit/>
          </a:bodyPr>
          <a:lstStyle/>
          <a:p>
            <a:pPr>
              <a:defRPr/>
            </a:pPr>
            <a:r>
              <a:rPr lang="en-US" sz="3200" dirty="0">
                <a:ln w="0"/>
                <a:effectLst>
                  <a:outerShdw blurRad="38100" dist="19050" dir="2700000" algn="tl" rotWithShape="0">
                    <a:schemeClr val="dk1">
                      <a:alpha val="40000"/>
                    </a:schemeClr>
                  </a:outerShdw>
                </a:effectLst>
                <a:latin typeface="Segoe UI" panose="020B0502040204020203" pitchFamily="34" charset="0"/>
                <a:ea typeface="Segoe UI" panose="020B0502040204020203" pitchFamily="34" charset="0"/>
                <a:cs typeface="Segoe UI" panose="020B0502040204020203" pitchFamily="34" charset="0"/>
              </a:rPr>
              <a:t>Seatbelts (may not be optional on some SMV’s)</a:t>
            </a:r>
          </a:p>
        </p:txBody>
      </p:sp>
      <p:sp>
        <p:nvSpPr>
          <p:cNvPr id="57351" name="Left Arrow 7"/>
          <p:cNvSpPr>
            <a:spLocks noChangeArrowheads="1"/>
          </p:cNvSpPr>
          <p:nvPr/>
        </p:nvSpPr>
        <p:spPr bwMode="auto">
          <a:xfrm>
            <a:off x="7218363" y="3879850"/>
            <a:ext cx="1139825" cy="565150"/>
          </a:xfrm>
          <a:prstGeom prst="leftArrow">
            <a:avLst>
              <a:gd name="adj1" fmla="val 50000"/>
              <a:gd name="adj2" fmla="val 49917"/>
            </a:avLst>
          </a:prstGeom>
          <a:solidFill>
            <a:srgbClr val="FFFF00"/>
          </a:solidFill>
          <a:ln w="38100" algn="ctr">
            <a:solidFill>
              <a:srgbClr val="002060"/>
            </a:solidFill>
            <a:round/>
            <a:headEnd/>
            <a:tailEn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latin typeface="Tahoma" panose="020B0604030504040204" pitchFamily="34" charset="0"/>
              <a:cs typeface="Arial" panose="020B0604020202020204" pitchFamily="34" charset="0"/>
            </a:endParaRPr>
          </a:p>
        </p:txBody>
      </p:sp>
      <p:sp>
        <p:nvSpPr>
          <p:cNvPr id="57352" name="Right Arrow 9"/>
          <p:cNvSpPr>
            <a:spLocks noChangeArrowheads="1"/>
          </p:cNvSpPr>
          <p:nvPr/>
        </p:nvSpPr>
        <p:spPr bwMode="auto">
          <a:xfrm>
            <a:off x="4681538" y="2500313"/>
            <a:ext cx="977900" cy="485775"/>
          </a:xfrm>
          <a:prstGeom prst="rightArrow">
            <a:avLst>
              <a:gd name="adj1" fmla="val 50000"/>
              <a:gd name="adj2" fmla="val 49861"/>
            </a:avLst>
          </a:prstGeom>
          <a:solidFill>
            <a:srgbClr val="FF0000"/>
          </a:solidFill>
          <a:ln w="38100" algn="ctr">
            <a:solidFill>
              <a:srgbClr val="002060"/>
            </a:solidFill>
            <a:round/>
            <a:headEnd/>
            <a:tailEn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latin typeface="Tahoma" panose="020B0604030504040204" pitchFamily="34" charset="0"/>
              <a:cs typeface="Arial" panose="020B0604020202020204" pitchFamily="34" charset="0"/>
            </a:endParaRPr>
          </a:p>
        </p:txBody>
      </p:sp>
      <p:sp>
        <p:nvSpPr>
          <p:cNvPr id="57353" name="Left Arrow 11"/>
          <p:cNvSpPr>
            <a:spLocks noChangeArrowheads="1"/>
          </p:cNvSpPr>
          <p:nvPr/>
        </p:nvSpPr>
        <p:spPr bwMode="auto">
          <a:xfrm>
            <a:off x="6810375" y="2524125"/>
            <a:ext cx="977900" cy="484188"/>
          </a:xfrm>
          <a:prstGeom prst="leftArrow">
            <a:avLst>
              <a:gd name="adj1" fmla="val 50000"/>
              <a:gd name="adj2" fmla="val 50024"/>
            </a:avLst>
          </a:prstGeom>
          <a:solidFill>
            <a:srgbClr val="FF0000"/>
          </a:solidFill>
          <a:ln w="38100" algn="ctr">
            <a:solidFill>
              <a:srgbClr val="002060"/>
            </a:solidFill>
            <a:round/>
            <a:headEnd/>
            <a:tailEn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latin typeface="Tahoma" panose="020B0604030504040204" pitchFamily="34" charset="0"/>
              <a:cs typeface="Arial" panose="020B0604020202020204" pitchFamily="34" charset="0"/>
            </a:endParaRPr>
          </a:p>
        </p:txBody>
      </p:sp>
      <p:sp>
        <p:nvSpPr>
          <p:cNvPr id="57354" name="Left Arrow 14"/>
          <p:cNvSpPr>
            <a:spLocks noChangeArrowheads="1"/>
          </p:cNvSpPr>
          <p:nvPr/>
        </p:nvSpPr>
        <p:spPr bwMode="auto">
          <a:xfrm>
            <a:off x="7756525" y="3317875"/>
            <a:ext cx="1150938" cy="534988"/>
          </a:xfrm>
          <a:prstGeom prst="leftArrow">
            <a:avLst>
              <a:gd name="adj1" fmla="val 50000"/>
              <a:gd name="adj2" fmla="val 49909"/>
            </a:avLst>
          </a:prstGeom>
          <a:solidFill>
            <a:srgbClr val="7030A0"/>
          </a:solidFill>
          <a:ln w="38100" algn="ctr">
            <a:solidFill>
              <a:srgbClr val="002060"/>
            </a:solidFill>
            <a:round/>
            <a:headEnd/>
            <a:tailEn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7030A0"/>
              </a:solidFill>
              <a:latin typeface="Tahoma" panose="020B0604030504040204" pitchFamily="34" charset="0"/>
              <a:cs typeface="Arial" panose="020B0604020202020204" pitchFamily="34" charset="0"/>
            </a:endParaRPr>
          </a:p>
        </p:txBody>
      </p:sp>
      <p:sp>
        <p:nvSpPr>
          <p:cNvPr id="57355" name="Right Arrow 15"/>
          <p:cNvSpPr>
            <a:spLocks noChangeArrowheads="1"/>
          </p:cNvSpPr>
          <p:nvPr/>
        </p:nvSpPr>
        <p:spPr bwMode="auto">
          <a:xfrm>
            <a:off x="5440363" y="1720850"/>
            <a:ext cx="979487" cy="484188"/>
          </a:xfrm>
          <a:prstGeom prst="rightArrow">
            <a:avLst>
              <a:gd name="adj1" fmla="val 50000"/>
              <a:gd name="adj2" fmla="val 50105"/>
            </a:avLst>
          </a:prstGeom>
          <a:solidFill>
            <a:srgbClr val="00B0F0"/>
          </a:solidFill>
          <a:ln w="38100" algn="ctr">
            <a:solidFill>
              <a:srgbClr val="002060"/>
            </a:solidFill>
            <a:round/>
            <a:headEnd/>
            <a:tailEn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FF0000"/>
              </a:solidFill>
              <a:latin typeface="Tahoma" panose="020B0604030504040204" pitchFamily="34" charset="0"/>
              <a:cs typeface="Arial" panose="020B0604020202020204" pitchFamily="34" charset="0"/>
            </a:endParaRPr>
          </a:p>
        </p:txBody>
      </p:sp>
      <p:pic>
        <p:nvPicPr>
          <p:cNvPr id="57356" name="Picture 4" descr="C:\Users\jrf\AppData\Local\Microsoft\Windows\Temporary Internet Files\Content.Outlook\7481IY2X\strobe.gif"/>
          <p:cNvPicPr>
            <a:picLocks noChangeAspect="1" noChangeArrowheads="1" noCrop="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rot="10800000">
            <a:off x="6445250" y="1779588"/>
            <a:ext cx="3651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7" name="Picture 14"/>
          <p:cNvPicPr>
            <a:picLocks noChangeAspect="1" noChangeArrowheads="1"/>
          </p:cNvPicPr>
          <p:nvPr>
            <p:custDataLst>
              <p:tags r:id="rId4"/>
            </p:custDataLst>
          </p:nvPr>
        </p:nvPicPr>
        <p:blipFill>
          <a:blip r:embed="rId9" cstate="print">
            <a:extLst>
              <a:ext uri="{28A0092B-C50C-407E-A947-70E740481C1C}">
                <a14:useLocalDpi xmlns:a14="http://schemas.microsoft.com/office/drawing/2010/main" val="0"/>
              </a:ext>
            </a:extLst>
          </a:blip>
          <a:srcRect/>
          <a:stretch>
            <a:fillRect/>
          </a:stretch>
        </p:blipFill>
        <p:spPr bwMode="auto">
          <a:xfrm rot="518312">
            <a:off x="5187950" y="4383088"/>
            <a:ext cx="98425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260475" y="3400425"/>
            <a:ext cx="3167063" cy="1076325"/>
          </a:xfrm>
          <a:prstGeom prst="rect">
            <a:avLst/>
          </a:prstGeom>
          <a:noFill/>
        </p:spPr>
        <p:txBody>
          <a:bodyPr>
            <a:spAutoFit/>
          </a:bodyPr>
          <a:lstStyle/>
          <a:p>
            <a:pPr>
              <a:defRPr/>
            </a:pPr>
            <a:r>
              <a:rPr lang="en-US" sz="3200" dirty="0">
                <a:ln w="0"/>
                <a:effectLst>
                  <a:outerShdw blurRad="38100" dist="19050" dir="2700000" algn="tl" rotWithShape="0">
                    <a:schemeClr val="dk1">
                      <a:alpha val="40000"/>
                    </a:schemeClr>
                  </a:outerShdw>
                </a:effectLst>
                <a:latin typeface="Segoe UI" panose="020B0502040204020203" pitchFamily="34" charset="0"/>
                <a:ea typeface="Segoe UI" panose="020B0502040204020203" pitchFamily="34" charset="0"/>
                <a:cs typeface="Segoe UI" panose="020B0502040204020203" pitchFamily="34" charset="0"/>
              </a:rPr>
              <a:t>Strobe/beacon light</a:t>
            </a:r>
          </a:p>
        </p:txBody>
      </p:sp>
      <p:sp>
        <p:nvSpPr>
          <p:cNvPr id="57359" name="Right Arrow 8"/>
          <p:cNvSpPr>
            <a:spLocks noChangeArrowheads="1"/>
          </p:cNvSpPr>
          <p:nvPr/>
        </p:nvSpPr>
        <p:spPr bwMode="auto">
          <a:xfrm>
            <a:off x="3938588" y="3767138"/>
            <a:ext cx="977900" cy="484187"/>
          </a:xfrm>
          <a:prstGeom prst="rightArrow">
            <a:avLst>
              <a:gd name="adj1" fmla="val 50000"/>
              <a:gd name="adj2" fmla="val 50024"/>
            </a:avLst>
          </a:prstGeom>
          <a:solidFill>
            <a:srgbClr val="FFFF00"/>
          </a:solidFill>
          <a:ln w="38100" algn="ctr">
            <a:solidFill>
              <a:srgbClr val="002060"/>
            </a:solidFill>
            <a:round/>
            <a:headEnd/>
            <a:tailEn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latin typeface="Tahoma" panose="020B0604030504040204" pitchFamily="34" charset="0"/>
              <a:cs typeface="Arial" panose="020B0604020202020204" pitchFamily="34" charset="0"/>
            </a:endParaRPr>
          </a:p>
        </p:txBody>
      </p:sp>
      <p:sp>
        <p:nvSpPr>
          <p:cNvPr id="57360" name="Right Arrow 15"/>
          <p:cNvSpPr>
            <a:spLocks noChangeArrowheads="1"/>
          </p:cNvSpPr>
          <p:nvPr/>
        </p:nvSpPr>
        <p:spPr bwMode="auto">
          <a:xfrm>
            <a:off x="596900" y="1658938"/>
            <a:ext cx="650875" cy="241300"/>
          </a:xfrm>
          <a:prstGeom prst="rightArrow">
            <a:avLst>
              <a:gd name="adj1" fmla="val 50000"/>
              <a:gd name="adj2" fmla="val 50001"/>
            </a:avLst>
          </a:prstGeom>
          <a:solidFill>
            <a:srgbClr val="FFFF00"/>
          </a:solidFill>
          <a:ln w="38100" algn="ctr">
            <a:solidFill>
              <a:srgbClr val="002060"/>
            </a:solidFill>
            <a:round/>
            <a:headEnd/>
            <a:tailEn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latin typeface="Tahoma" panose="020B0604030504040204" pitchFamily="34" charset="0"/>
              <a:cs typeface="Arial" panose="020B0604020202020204" pitchFamily="34" charset="0"/>
            </a:endParaRPr>
          </a:p>
        </p:txBody>
      </p:sp>
      <p:sp>
        <p:nvSpPr>
          <p:cNvPr id="57361" name="Right Arrow 16"/>
          <p:cNvSpPr>
            <a:spLocks noChangeArrowheads="1"/>
          </p:cNvSpPr>
          <p:nvPr/>
        </p:nvSpPr>
        <p:spPr bwMode="auto">
          <a:xfrm>
            <a:off x="609600" y="2865438"/>
            <a:ext cx="650875" cy="241300"/>
          </a:xfrm>
          <a:prstGeom prst="rightArrow">
            <a:avLst>
              <a:gd name="adj1" fmla="val 50000"/>
              <a:gd name="adj2" fmla="val 50001"/>
            </a:avLst>
          </a:prstGeom>
          <a:solidFill>
            <a:srgbClr val="FF0000"/>
          </a:solidFill>
          <a:ln w="38100" algn="ctr">
            <a:solidFill>
              <a:srgbClr val="002060"/>
            </a:solidFill>
            <a:round/>
            <a:headEnd/>
            <a:tailEn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latin typeface="Tahoma" panose="020B0604030504040204" pitchFamily="34" charset="0"/>
              <a:cs typeface="Arial" panose="020B0604020202020204" pitchFamily="34" charset="0"/>
            </a:endParaRPr>
          </a:p>
        </p:txBody>
      </p:sp>
      <p:sp>
        <p:nvSpPr>
          <p:cNvPr id="57362" name="Right Arrow 17"/>
          <p:cNvSpPr>
            <a:spLocks noChangeArrowheads="1"/>
          </p:cNvSpPr>
          <p:nvPr/>
        </p:nvSpPr>
        <p:spPr bwMode="auto">
          <a:xfrm>
            <a:off x="609600" y="4852988"/>
            <a:ext cx="650875" cy="241300"/>
          </a:xfrm>
          <a:prstGeom prst="rightArrow">
            <a:avLst>
              <a:gd name="adj1" fmla="val 50000"/>
              <a:gd name="adj2" fmla="val 50001"/>
            </a:avLst>
          </a:prstGeom>
          <a:solidFill>
            <a:srgbClr val="7030A0"/>
          </a:solidFill>
          <a:ln w="38100" algn="ctr">
            <a:solidFill>
              <a:srgbClr val="002060"/>
            </a:solidFill>
            <a:round/>
            <a:headEnd/>
            <a:tailEn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latin typeface="Tahoma" panose="020B0604030504040204" pitchFamily="34" charset="0"/>
              <a:cs typeface="Arial" panose="020B0604020202020204" pitchFamily="34" charset="0"/>
            </a:endParaRPr>
          </a:p>
        </p:txBody>
      </p:sp>
      <p:sp>
        <p:nvSpPr>
          <p:cNvPr id="57363" name="Right Arrow 18"/>
          <p:cNvSpPr>
            <a:spLocks noChangeArrowheads="1"/>
          </p:cNvSpPr>
          <p:nvPr/>
        </p:nvSpPr>
        <p:spPr bwMode="auto">
          <a:xfrm>
            <a:off x="609600" y="3603625"/>
            <a:ext cx="650875" cy="241300"/>
          </a:xfrm>
          <a:prstGeom prst="rightArrow">
            <a:avLst>
              <a:gd name="adj1" fmla="val 50000"/>
              <a:gd name="adj2" fmla="val 50001"/>
            </a:avLst>
          </a:prstGeom>
          <a:solidFill>
            <a:srgbClr val="00B0F0"/>
          </a:solidFill>
          <a:ln w="38100" algn="ctr">
            <a:solidFill>
              <a:srgbClr val="002060"/>
            </a:solidFill>
            <a:round/>
            <a:headEnd/>
            <a:tailEn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latin typeface="Tahoma" panose="020B0604030504040204" pitchFamily="34" charset="0"/>
              <a:cs typeface="Arial" panose="020B0604020202020204"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75" name="Picture 3"/>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4614431" y="2406649"/>
            <a:ext cx="4029075" cy="3000375"/>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w="165100" prst="coolSlant"/>
          </a:sp3d>
          <a:extLst>
            <a:ext uri="{909E8E84-426E-40DD-AFC4-6F175D3DCCD1}">
              <a14:hiddenFill xmlns:a14="http://schemas.microsoft.com/office/drawing/2010/main">
                <a:solidFill>
                  <a:schemeClr val="accent1"/>
                </a:solidFill>
              </a14:hiddenFill>
            </a:ext>
          </a:extLst>
        </p:spPr>
      </p:pic>
      <p:sp>
        <p:nvSpPr>
          <p:cNvPr id="59395" name="Title 1"/>
          <p:cNvSpPr>
            <a:spLocks noGrp="1"/>
          </p:cNvSpPr>
          <p:nvPr>
            <p:ph type="title"/>
          </p:nvPr>
        </p:nvSpPr>
        <p:spPr/>
        <p:txBody>
          <a:bodyPr/>
          <a:lstStyle/>
          <a:p>
            <a:pPr eaLnBrk="1" hangingPunct="1"/>
            <a:r>
              <a:rPr lang="en-US" altLang="en-US" sz="4800" b="1" smtClean="0">
                <a:cs typeface="Segoe UI" panose="020B0502040204020203" pitchFamily="34" charset="0"/>
              </a:rPr>
              <a:t>Recommended</a:t>
            </a:r>
          </a:p>
        </p:txBody>
      </p:sp>
      <p:sp>
        <p:nvSpPr>
          <p:cNvPr id="3" name="Content Placeholder 2"/>
          <p:cNvSpPr>
            <a:spLocks noGrp="1"/>
          </p:cNvSpPr>
          <p:nvPr>
            <p:ph sz="half" idx="1"/>
          </p:nvPr>
        </p:nvSpPr>
        <p:spPr>
          <a:xfrm>
            <a:off x="1295400" y="1749425"/>
            <a:ext cx="3124200" cy="1028700"/>
          </a:xfrm>
        </p:spPr>
        <p:txBody>
          <a:bodyPr rtlCol="0">
            <a:noAutofit/>
          </a:bodyPr>
          <a:lstStyle/>
          <a:p>
            <a:pPr marL="0" indent="0" eaLnBrk="1" fontAlgn="auto" hangingPunct="1">
              <a:spcAft>
                <a:spcPts val="0"/>
              </a:spcAft>
              <a:buFontTx/>
              <a:buNone/>
              <a:defRPr/>
            </a:pPr>
            <a:r>
              <a:rPr lang="en-US" altLang="en-US" sz="3200" dirty="0" smtClean="0">
                <a:ln w="0"/>
                <a:effectLst>
                  <a:outerShdw blurRad="38100" dist="19050" dir="2700000" algn="tl" rotWithShape="0">
                    <a:schemeClr val="dk1">
                      <a:alpha val="40000"/>
                    </a:schemeClr>
                  </a:outerShdw>
                </a:effectLst>
                <a:latin typeface="Segoe UI" panose="020B0502040204020203" pitchFamily="34" charset="0"/>
                <a:ea typeface="Segoe UI" panose="020B0502040204020203" pitchFamily="34" charset="0"/>
                <a:cs typeface="Segoe UI" panose="020B0502040204020203" pitchFamily="34" charset="0"/>
              </a:rPr>
              <a:t>Rear flashing hazard lights</a:t>
            </a:r>
          </a:p>
        </p:txBody>
      </p:sp>
      <p:sp>
        <p:nvSpPr>
          <p:cNvPr id="6" name="Rectangle 5"/>
          <p:cNvSpPr/>
          <p:nvPr/>
        </p:nvSpPr>
        <p:spPr>
          <a:xfrm>
            <a:off x="1295400" y="4800600"/>
            <a:ext cx="3124200" cy="1077913"/>
          </a:xfrm>
          <a:prstGeom prst="rect">
            <a:avLst/>
          </a:prstGeom>
          <a:noFill/>
        </p:spPr>
        <p:txBody>
          <a:bodyPr>
            <a:spAutoFit/>
          </a:bodyPr>
          <a:lstStyle/>
          <a:p>
            <a:pPr>
              <a:defRPr/>
            </a:pPr>
            <a:r>
              <a:rPr lang="en-US" sz="3200" dirty="0">
                <a:ln w="0"/>
                <a:effectLst>
                  <a:outerShdw blurRad="38100" dist="19050" dir="2700000" algn="tl" rotWithShape="0">
                    <a:schemeClr val="dk1">
                      <a:alpha val="40000"/>
                    </a:schemeClr>
                  </a:outerShdw>
                </a:effectLst>
                <a:latin typeface="Segoe UI" panose="020B0502040204020203" pitchFamily="34" charset="0"/>
                <a:ea typeface="Segoe UI" panose="020B0502040204020203" pitchFamily="34" charset="0"/>
                <a:cs typeface="Segoe UI" panose="020B0502040204020203" pitchFamily="34" charset="0"/>
              </a:rPr>
              <a:t>Strobe/beacon light</a:t>
            </a:r>
          </a:p>
        </p:txBody>
      </p:sp>
      <p:sp>
        <p:nvSpPr>
          <p:cNvPr id="7" name="Rectangle 6"/>
          <p:cNvSpPr/>
          <p:nvPr/>
        </p:nvSpPr>
        <p:spPr>
          <a:xfrm>
            <a:off x="1295400" y="3200400"/>
            <a:ext cx="3308350" cy="1077913"/>
          </a:xfrm>
          <a:prstGeom prst="rect">
            <a:avLst/>
          </a:prstGeom>
          <a:noFill/>
        </p:spPr>
        <p:txBody>
          <a:bodyPr>
            <a:spAutoFit/>
          </a:bodyPr>
          <a:lstStyle/>
          <a:p>
            <a:pPr>
              <a:defRPr/>
            </a:pPr>
            <a:r>
              <a:rPr lang="en-US" sz="3200" dirty="0">
                <a:ln w="0"/>
                <a:effectLst>
                  <a:outerShdw blurRad="38100" dist="19050" dir="2700000" algn="tl" rotWithShape="0">
                    <a:schemeClr val="dk1">
                      <a:alpha val="40000"/>
                    </a:schemeClr>
                  </a:outerShdw>
                </a:effectLst>
                <a:latin typeface="Segoe UI" panose="020B0502040204020203" pitchFamily="34" charset="0"/>
                <a:ea typeface="Segoe UI" panose="020B0502040204020203" pitchFamily="34" charset="0"/>
                <a:cs typeface="Segoe UI" panose="020B0502040204020203" pitchFamily="34" charset="0"/>
              </a:rPr>
              <a:t>Audible back-up alarm</a:t>
            </a:r>
          </a:p>
        </p:txBody>
      </p:sp>
      <p:pic>
        <p:nvPicPr>
          <p:cNvPr id="59399" name="Picture 5" descr="C:\Users\jrf\AppData\Local\Microsoft\Windows\Temporary Internet Files\Content.Outlook\7481IY2X\strobe.gif"/>
          <p:cNvPicPr>
            <a:picLocks noChangeAspect="1" noChangeArrowheads="1" noCrop="1"/>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rot="-10628752">
            <a:off x="5781675" y="2074863"/>
            <a:ext cx="31750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0" name="Right Arrow 7"/>
          <p:cNvSpPr>
            <a:spLocks noChangeArrowheads="1"/>
          </p:cNvSpPr>
          <p:nvPr/>
        </p:nvSpPr>
        <p:spPr bwMode="auto">
          <a:xfrm>
            <a:off x="4700588" y="3943350"/>
            <a:ext cx="977900" cy="484188"/>
          </a:xfrm>
          <a:prstGeom prst="rightArrow">
            <a:avLst>
              <a:gd name="adj1" fmla="val 50000"/>
              <a:gd name="adj2" fmla="val 50024"/>
            </a:avLst>
          </a:prstGeom>
          <a:solidFill>
            <a:srgbClr val="FFFF00"/>
          </a:solidFill>
          <a:ln w="38100" algn="ctr">
            <a:solidFill>
              <a:srgbClr val="002060"/>
            </a:solidFill>
            <a:round/>
            <a:headEnd/>
            <a:tailEn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latin typeface="Tahoma" panose="020B0604030504040204" pitchFamily="34" charset="0"/>
              <a:cs typeface="Arial" panose="020B0604020202020204" pitchFamily="34" charset="0"/>
            </a:endParaRPr>
          </a:p>
        </p:txBody>
      </p:sp>
      <p:sp>
        <p:nvSpPr>
          <p:cNvPr id="59401" name="Left Arrow 8"/>
          <p:cNvSpPr>
            <a:spLocks noChangeArrowheads="1"/>
          </p:cNvSpPr>
          <p:nvPr/>
        </p:nvSpPr>
        <p:spPr bwMode="auto">
          <a:xfrm>
            <a:off x="7669213" y="3663950"/>
            <a:ext cx="977900" cy="484188"/>
          </a:xfrm>
          <a:prstGeom prst="leftArrow">
            <a:avLst>
              <a:gd name="adj1" fmla="val 50000"/>
              <a:gd name="adj2" fmla="val 50024"/>
            </a:avLst>
          </a:prstGeom>
          <a:solidFill>
            <a:srgbClr val="FFFF00"/>
          </a:solidFill>
          <a:ln w="38100" algn="ctr">
            <a:solidFill>
              <a:srgbClr val="002060"/>
            </a:solidFill>
            <a:round/>
            <a:headEnd/>
            <a:tailEn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latin typeface="Tahoma" panose="020B0604030504040204" pitchFamily="34" charset="0"/>
              <a:cs typeface="Arial" panose="020B0604020202020204" pitchFamily="34" charset="0"/>
            </a:endParaRPr>
          </a:p>
        </p:txBody>
      </p:sp>
      <p:pic>
        <p:nvPicPr>
          <p:cNvPr id="59402" name="Picture 6" descr="C:\Users\jrf\Pictures\Ranger\ECCOSA931_primary.jpg"/>
          <p:cNvPicPr>
            <a:picLocks noChangeAspect="1" noChangeArrowheads="1"/>
          </p:cNvPicPr>
          <p:nvPr>
            <p:custDataLst>
              <p:tags r:id="rId4"/>
            </p:custDataLst>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162042">
            <a:off x="5119687" y="3146426"/>
            <a:ext cx="595313"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3" name="Right Arrow 10"/>
          <p:cNvSpPr>
            <a:spLocks noChangeArrowheads="1"/>
          </p:cNvSpPr>
          <p:nvPr/>
        </p:nvSpPr>
        <p:spPr bwMode="auto">
          <a:xfrm>
            <a:off x="4862513" y="1933575"/>
            <a:ext cx="977900" cy="484188"/>
          </a:xfrm>
          <a:prstGeom prst="rightArrow">
            <a:avLst>
              <a:gd name="adj1" fmla="val 50000"/>
              <a:gd name="adj2" fmla="val 50024"/>
            </a:avLst>
          </a:prstGeom>
          <a:solidFill>
            <a:srgbClr val="00B0F0"/>
          </a:solidFill>
          <a:ln w="38100" algn="ctr">
            <a:solidFill>
              <a:srgbClr val="002060"/>
            </a:solidFill>
            <a:round/>
            <a:headEnd/>
            <a:tailEn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latin typeface="Tahoma" panose="020B0604030504040204" pitchFamily="34" charset="0"/>
              <a:cs typeface="Arial" panose="020B0604020202020204" pitchFamily="34" charset="0"/>
            </a:endParaRPr>
          </a:p>
        </p:txBody>
      </p:sp>
      <p:pic>
        <p:nvPicPr>
          <p:cNvPr id="59404" name="Picture 17" descr="C:\Users\jrf\Pictures\Ranger\sound_waves.gif"/>
          <p:cNvPicPr>
            <a:picLocks noChangeAspect="1" noChangeArrowheads="1" noCrop="1"/>
          </p:cNvPicPr>
          <p:nvPr>
            <p:custDataLst>
              <p:tags r:id="rId5"/>
            </p:custDataLst>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08513" y="3151188"/>
            <a:ext cx="15176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5" name="Down Arrow 3"/>
          <p:cNvSpPr>
            <a:spLocks noChangeArrowheads="1"/>
          </p:cNvSpPr>
          <p:nvPr/>
        </p:nvSpPr>
        <p:spPr bwMode="auto">
          <a:xfrm>
            <a:off x="5194300" y="2674938"/>
            <a:ext cx="484188" cy="712787"/>
          </a:xfrm>
          <a:prstGeom prst="downArrow">
            <a:avLst>
              <a:gd name="adj1" fmla="val 50000"/>
              <a:gd name="adj2" fmla="val 50046"/>
            </a:avLst>
          </a:prstGeom>
          <a:solidFill>
            <a:srgbClr val="FF0000"/>
          </a:solidFill>
          <a:ln w="38100" algn="ctr">
            <a:solidFill>
              <a:srgbClr val="002060"/>
            </a:solidFill>
            <a:round/>
            <a:headEnd/>
            <a:tailEn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latin typeface="Tahoma" panose="020B0604030504040204" pitchFamily="34" charset="0"/>
              <a:cs typeface="Arial" panose="020B0604020202020204" pitchFamily="34" charset="0"/>
            </a:endParaRPr>
          </a:p>
        </p:txBody>
      </p:sp>
      <p:sp>
        <p:nvSpPr>
          <p:cNvPr id="59406" name="Right Arrow 13"/>
          <p:cNvSpPr>
            <a:spLocks noChangeArrowheads="1"/>
          </p:cNvSpPr>
          <p:nvPr/>
        </p:nvSpPr>
        <p:spPr bwMode="auto">
          <a:xfrm>
            <a:off x="644525" y="1970088"/>
            <a:ext cx="650875" cy="241300"/>
          </a:xfrm>
          <a:prstGeom prst="rightArrow">
            <a:avLst>
              <a:gd name="adj1" fmla="val 50000"/>
              <a:gd name="adj2" fmla="val 50001"/>
            </a:avLst>
          </a:prstGeom>
          <a:solidFill>
            <a:srgbClr val="FFFF00"/>
          </a:solidFill>
          <a:ln w="38100" algn="ctr">
            <a:solidFill>
              <a:srgbClr val="002060"/>
            </a:solidFill>
            <a:round/>
            <a:headEnd/>
            <a:tailEn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latin typeface="Tahoma" panose="020B0604030504040204" pitchFamily="34" charset="0"/>
              <a:cs typeface="Arial" panose="020B0604020202020204" pitchFamily="34" charset="0"/>
            </a:endParaRPr>
          </a:p>
        </p:txBody>
      </p:sp>
      <p:sp>
        <p:nvSpPr>
          <p:cNvPr id="59407" name="Right Arrow 14"/>
          <p:cNvSpPr>
            <a:spLocks noChangeArrowheads="1"/>
          </p:cNvSpPr>
          <p:nvPr/>
        </p:nvSpPr>
        <p:spPr bwMode="auto">
          <a:xfrm>
            <a:off x="639763" y="3414713"/>
            <a:ext cx="646112" cy="185737"/>
          </a:xfrm>
          <a:prstGeom prst="rightArrow">
            <a:avLst>
              <a:gd name="adj1" fmla="val 50000"/>
              <a:gd name="adj2" fmla="val 50456"/>
            </a:avLst>
          </a:prstGeom>
          <a:solidFill>
            <a:srgbClr val="FF0000"/>
          </a:solidFill>
          <a:ln w="38100" algn="ctr">
            <a:solidFill>
              <a:srgbClr val="002060"/>
            </a:solidFill>
            <a:round/>
            <a:headEnd/>
            <a:tailEn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FF0000"/>
              </a:solidFill>
              <a:latin typeface="Tahoma" panose="020B0604030504040204" pitchFamily="34" charset="0"/>
              <a:cs typeface="Arial" panose="020B0604020202020204" pitchFamily="34" charset="0"/>
            </a:endParaRPr>
          </a:p>
        </p:txBody>
      </p:sp>
      <p:sp>
        <p:nvSpPr>
          <p:cNvPr id="59408" name="Right Arrow 15"/>
          <p:cNvSpPr>
            <a:spLocks noChangeArrowheads="1"/>
          </p:cNvSpPr>
          <p:nvPr/>
        </p:nvSpPr>
        <p:spPr bwMode="auto">
          <a:xfrm>
            <a:off x="688975" y="4960938"/>
            <a:ext cx="611188" cy="222250"/>
          </a:xfrm>
          <a:prstGeom prst="rightArrow">
            <a:avLst>
              <a:gd name="adj1" fmla="val 50000"/>
              <a:gd name="adj2" fmla="val 49780"/>
            </a:avLst>
          </a:prstGeom>
          <a:solidFill>
            <a:srgbClr val="00B0F0"/>
          </a:solidFill>
          <a:ln w="38100" algn="ctr">
            <a:solidFill>
              <a:srgbClr val="002060"/>
            </a:solidFill>
            <a:round/>
            <a:headEnd/>
            <a:tailEn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latin typeface="Tahoma" panose="020B0604030504040204" pitchFamily="34" charset="0"/>
              <a:cs typeface="Arial" panose="020B0604020202020204"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pPr eaLnBrk="1" hangingPunct="1"/>
            <a:r>
              <a:rPr lang="en-US" altLang="en-US" sz="4800" b="1" smtClean="0">
                <a:cs typeface="Segoe UI" panose="020B0502040204020203" pitchFamily="34" charset="0"/>
              </a:rPr>
              <a:t>Recommended</a:t>
            </a:r>
          </a:p>
        </p:txBody>
      </p:sp>
      <p:sp>
        <p:nvSpPr>
          <p:cNvPr id="3" name="Content Placeholder 2"/>
          <p:cNvSpPr>
            <a:spLocks noGrp="1"/>
          </p:cNvSpPr>
          <p:nvPr>
            <p:ph sz="half" idx="1"/>
          </p:nvPr>
        </p:nvSpPr>
        <p:spPr>
          <a:xfrm>
            <a:off x="1371600" y="2590800"/>
            <a:ext cx="3124200" cy="685800"/>
          </a:xfrm>
        </p:spPr>
        <p:txBody>
          <a:bodyPr rtlCol="0">
            <a:noAutofit/>
          </a:bodyPr>
          <a:lstStyle/>
          <a:p>
            <a:pPr marL="0" indent="0" eaLnBrk="1" fontAlgn="auto" hangingPunct="1">
              <a:spcAft>
                <a:spcPts val="0"/>
              </a:spcAft>
              <a:buFontTx/>
              <a:buNone/>
              <a:defRPr/>
            </a:pPr>
            <a:r>
              <a:rPr lang="en-US" sz="3200" dirty="0" smtClean="0">
                <a:ln w="0"/>
                <a:effectLst>
                  <a:outerShdw blurRad="38100" dist="19050" dir="2700000" algn="tl" rotWithShape="0">
                    <a:schemeClr val="dk1">
                      <a:alpha val="40000"/>
                    </a:schemeClr>
                  </a:outerShdw>
                </a:effectLst>
                <a:latin typeface="Segoe UI" panose="020B0502040204020203" pitchFamily="34" charset="0"/>
                <a:ea typeface="Segoe UI" panose="020B0502040204020203" pitchFamily="34" charset="0"/>
                <a:cs typeface="Segoe UI" panose="020B0502040204020203" pitchFamily="34" charset="0"/>
              </a:rPr>
              <a:t>Horn</a:t>
            </a:r>
            <a:endParaRPr lang="en-US" sz="3200" dirty="0">
              <a:ln w="0"/>
              <a:effectLst>
                <a:outerShdw blurRad="38100" dist="19050" dir="2700000" algn="tl" rotWithShape="0">
                  <a:schemeClr val="dk1">
                    <a:alpha val="40000"/>
                  </a:schemeClr>
                </a:outerShdw>
              </a:effectLst>
              <a:latin typeface="Segoe UI" panose="020B0502040204020203" pitchFamily="34" charset="0"/>
              <a:ea typeface="Segoe UI" panose="020B0502040204020203" pitchFamily="34" charset="0"/>
              <a:cs typeface="Segoe UI" panose="020B0502040204020203" pitchFamily="34" charset="0"/>
            </a:endParaRPr>
          </a:p>
        </p:txBody>
      </p:sp>
      <p:sp>
        <p:nvSpPr>
          <p:cNvPr id="26629" name="Rectangle 4"/>
          <p:cNvSpPr>
            <a:spLocks noChangeArrowheads="1"/>
          </p:cNvSpPr>
          <p:nvPr/>
        </p:nvSpPr>
        <p:spPr bwMode="auto">
          <a:xfrm>
            <a:off x="1371600" y="3962400"/>
            <a:ext cx="3124200" cy="1077913"/>
          </a:xfrm>
          <a:prstGeom prst="rect">
            <a:avLst/>
          </a:prstGeom>
          <a:noFill/>
          <a:ln>
            <a:noFill/>
          </a:ln>
          <a:extLst/>
        </p:spPr>
        <p:txBody>
          <a:bodyPr>
            <a:spAutoFit/>
          </a:bodyPr>
          <a:lstStyle/>
          <a:p>
            <a:pPr>
              <a:defRPr/>
            </a:pPr>
            <a:r>
              <a:rPr lang="en-US" sz="3200" dirty="0">
                <a:ln w="0"/>
                <a:effectLst>
                  <a:outerShdw blurRad="38100" dist="19050" dir="2700000" algn="tl" rotWithShape="0">
                    <a:schemeClr val="dk1">
                      <a:alpha val="40000"/>
                    </a:schemeClr>
                  </a:outerShdw>
                </a:effectLst>
                <a:latin typeface="Segoe UI" panose="020B0502040204020203" pitchFamily="34" charset="0"/>
                <a:ea typeface="Segoe UI" panose="020B0502040204020203" pitchFamily="34" charset="0"/>
                <a:cs typeface="Segoe UI" panose="020B0502040204020203" pitchFamily="34" charset="0"/>
              </a:rPr>
              <a:t>Doors/steering wheel locks</a:t>
            </a:r>
          </a:p>
        </p:txBody>
      </p:sp>
      <p:pic>
        <p:nvPicPr>
          <p:cNvPr id="26630" name="Picture 6" descr="C:\Users\jrf\Pictures\Ranger\john-deere-gator-xuv-855d,97486edf.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4648200" y="1676400"/>
            <a:ext cx="3810000" cy="3875314"/>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
        <p:nvSpPr>
          <p:cNvPr id="61446" name="Down Arrow 5"/>
          <p:cNvSpPr>
            <a:spLocks noChangeArrowheads="1"/>
          </p:cNvSpPr>
          <p:nvPr/>
        </p:nvSpPr>
        <p:spPr bwMode="auto">
          <a:xfrm>
            <a:off x="5383213" y="2497138"/>
            <a:ext cx="485775" cy="977900"/>
          </a:xfrm>
          <a:prstGeom prst="downArrow">
            <a:avLst>
              <a:gd name="adj1" fmla="val 50000"/>
              <a:gd name="adj2" fmla="val 49861"/>
            </a:avLst>
          </a:prstGeom>
          <a:solidFill>
            <a:srgbClr val="FFFF00"/>
          </a:solidFill>
          <a:ln w="38100" algn="ctr">
            <a:solidFill>
              <a:srgbClr val="002060"/>
            </a:solidFill>
            <a:round/>
            <a:headEnd/>
            <a:tailEn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latin typeface="Tahoma" panose="020B0604030504040204" pitchFamily="34" charset="0"/>
              <a:cs typeface="Arial" panose="020B0604020202020204" pitchFamily="34" charset="0"/>
            </a:endParaRPr>
          </a:p>
        </p:txBody>
      </p:sp>
      <p:sp>
        <p:nvSpPr>
          <p:cNvPr id="61447" name="Left Arrow 6"/>
          <p:cNvSpPr>
            <a:spLocks noChangeArrowheads="1"/>
          </p:cNvSpPr>
          <p:nvPr/>
        </p:nvSpPr>
        <p:spPr bwMode="auto">
          <a:xfrm>
            <a:off x="5681663" y="3463925"/>
            <a:ext cx="979487" cy="484188"/>
          </a:xfrm>
          <a:prstGeom prst="leftArrow">
            <a:avLst>
              <a:gd name="adj1" fmla="val 50000"/>
              <a:gd name="adj2" fmla="val 50105"/>
            </a:avLst>
          </a:prstGeom>
          <a:solidFill>
            <a:srgbClr val="FF0000"/>
          </a:solidFill>
          <a:ln w="38100" algn="ctr">
            <a:solidFill>
              <a:srgbClr val="002060"/>
            </a:solidFill>
            <a:round/>
            <a:headEnd/>
            <a:tailEn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latin typeface="Tahoma" panose="020B0604030504040204" pitchFamily="34" charset="0"/>
              <a:cs typeface="Arial" panose="020B0604020202020204" pitchFamily="34" charset="0"/>
            </a:endParaRPr>
          </a:p>
        </p:txBody>
      </p:sp>
      <p:sp>
        <p:nvSpPr>
          <p:cNvPr id="61448" name="Right Arrow 7"/>
          <p:cNvSpPr>
            <a:spLocks noChangeArrowheads="1"/>
          </p:cNvSpPr>
          <p:nvPr/>
        </p:nvSpPr>
        <p:spPr bwMode="auto">
          <a:xfrm rot="1457956">
            <a:off x="4025900" y="3927475"/>
            <a:ext cx="977900" cy="484188"/>
          </a:xfrm>
          <a:prstGeom prst="rightArrow">
            <a:avLst>
              <a:gd name="adj1" fmla="val 50000"/>
              <a:gd name="adj2" fmla="val 50024"/>
            </a:avLst>
          </a:prstGeom>
          <a:solidFill>
            <a:srgbClr val="FF0000"/>
          </a:solidFill>
          <a:ln w="38100" algn="ctr">
            <a:solidFill>
              <a:srgbClr val="002060"/>
            </a:solidFill>
            <a:round/>
            <a:headEnd/>
            <a:tailEn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latin typeface="Tahoma" panose="020B0604030504040204" pitchFamily="34" charset="0"/>
              <a:cs typeface="Arial" panose="020B0604020202020204" pitchFamily="34" charset="0"/>
            </a:endParaRPr>
          </a:p>
        </p:txBody>
      </p:sp>
      <p:sp>
        <p:nvSpPr>
          <p:cNvPr id="61449" name="Right Arrow 9"/>
          <p:cNvSpPr>
            <a:spLocks noChangeArrowheads="1"/>
          </p:cNvSpPr>
          <p:nvPr/>
        </p:nvSpPr>
        <p:spPr bwMode="auto">
          <a:xfrm>
            <a:off x="815975" y="4191000"/>
            <a:ext cx="541338" cy="182563"/>
          </a:xfrm>
          <a:prstGeom prst="rightArrow">
            <a:avLst>
              <a:gd name="adj1" fmla="val 50000"/>
              <a:gd name="adj2" fmla="val 50052"/>
            </a:avLst>
          </a:prstGeom>
          <a:solidFill>
            <a:srgbClr val="FF0000"/>
          </a:solidFill>
          <a:ln w="38100" algn="ctr">
            <a:solidFill>
              <a:srgbClr val="002060"/>
            </a:solidFill>
            <a:round/>
            <a:headEnd/>
            <a:tailEn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latin typeface="Tahoma" panose="020B0604030504040204" pitchFamily="34" charset="0"/>
              <a:cs typeface="Arial" panose="020B0604020202020204" pitchFamily="34" charset="0"/>
            </a:endParaRPr>
          </a:p>
        </p:txBody>
      </p:sp>
      <p:sp>
        <p:nvSpPr>
          <p:cNvPr id="61450" name="Down Arrow 10"/>
          <p:cNvSpPr>
            <a:spLocks noChangeArrowheads="1"/>
          </p:cNvSpPr>
          <p:nvPr/>
        </p:nvSpPr>
        <p:spPr bwMode="auto">
          <a:xfrm rot="-5400000">
            <a:off x="991394" y="2643981"/>
            <a:ext cx="204788" cy="555625"/>
          </a:xfrm>
          <a:prstGeom prst="downArrow">
            <a:avLst>
              <a:gd name="adj1" fmla="val 50000"/>
              <a:gd name="adj2" fmla="val 49855"/>
            </a:avLst>
          </a:prstGeom>
          <a:solidFill>
            <a:srgbClr val="FFFF00"/>
          </a:solidFill>
          <a:ln w="38100" algn="ctr">
            <a:solidFill>
              <a:srgbClr val="002060"/>
            </a:solidFill>
            <a:round/>
            <a:headEnd/>
            <a:tailEn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latin typeface="Tahoma" panose="020B0604030504040204" pitchFamily="34" charset="0"/>
              <a:cs typeface="Arial" panose="020B0604020202020204"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title"/>
          </p:nvPr>
        </p:nvSpPr>
        <p:spPr/>
        <p:txBody>
          <a:bodyPr/>
          <a:lstStyle/>
          <a:p>
            <a:pPr eaLnBrk="1" hangingPunct="1"/>
            <a:r>
              <a:rPr lang="en-US" altLang="en-US" sz="4800" b="1" smtClean="0">
                <a:cs typeface="Segoe UI" panose="020B0502040204020203" pitchFamily="34" charset="0"/>
              </a:rPr>
              <a:t>Safety</a:t>
            </a:r>
          </a:p>
        </p:txBody>
      </p:sp>
      <p:sp>
        <p:nvSpPr>
          <p:cNvPr id="63491" name="Rectangle 8"/>
          <p:cNvSpPr>
            <a:spLocks noGrp="1" noChangeArrowheads="1"/>
          </p:cNvSpPr>
          <p:nvPr>
            <p:ph idx="1"/>
          </p:nvPr>
        </p:nvSpPr>
        <p:spPr/>
        <p:txBody>
          <a:bodyPr wrap="none"/>
          <a:lstStyle/>
          <a:p>
            <a:pPr marL="609600" indent="-609600" algn="ctr" eaLnBrk="1" hangingPunct="1">
              <a:buFontTx/>
              <a:buNone/>
            </a:pPr>
            <a:endParaRPr lang="en-US" altLang="en-US" smtClean="0">
              <a:latin typeface="Segoe UI" panose="020B0502040204020203" pitchFamily="34" charset="0"/>
              <a:cs typeface="Segoe UI" panose="020B0502040204020203" pitchFamily="34" charset="0"/>
            </a:endParaRPr>
          </a:p>
          <a:p>
            <a:pPr marL="609600" indent="-609600" algn="ctr" eaLnBrk="1" hangingPunct="1">
              <a:buFontTx/>
              <a:buNone/>
            </a:pPr>
            <a:r>
              <a:rPr lang="en-US" altLang="en-US" sz="4000" smtClean="0">
                <a:latin typeface="Segoe UI" panose="020B0502040204020203" pitchFamily="34" charset="0"/>
                <a:cs typeface="Segoe UI" panose="020B0502040204020203" pitchFamily="34" charset="0"/>
              </a:rPr>
              <a:t>The following outlines procedures </a:t>
            </a:r>
          </a:p>
          <a:p>
            <a:pPr marL="609600" indent="-609600" algn="ctr" eaLnBrk="1" hangingPunct="1">
              <a:buFontTx/>
              <a:buNone/>
            </a:pPr>
            <a:r>
              <a:rPr lang="en-US" altLang="en-US" sz="4000" smtClean="0">
                <a:latin typeface="Segoe UI" panose="020B0502040204020203" pitchFamily="34" charset="0"/>
                <a:cs typeface="Segoe UI" panose="020B0502040204020203" pitchFamily="34" charset="0"/>
              </a:rPr>
              <a:t>for the safe operation of SMVs.</a:t>
            </a:r>
          </a:p>
        </p:txBody>
      </p:sp>
    </p:spTree>
    <p:custDataLst>
      <p:tags r:id="rId1"/>
    </p:custData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pPr eaLnBrk="1" hangingPunct="1"/>
            <a:r>
              <a:rPr lang="en-US" altLang="en-US" sz="4800" b="1" smtClean="0">
                <a:cs typeface="Segoe UI" panose="020B0502040204020203" pitchFamily="34" charset="0"/>
              </a:rPr>
              <a:t>Safety</a:t>
            </a:r>
          </a:p>
        </p:txBody>
      </p:sp>
      <p:sp>
        <p:nvSpPr>
          <p:cNvPr id="65539" name="Content Placeholder 2"/>
          <p:cNvSpPr>
            <a:spLocks noGrp="1"/>
          </p:cNvSpPr>
          <p:nvPr>
            <p:ph idx="1"/>
          </p:nvPr>
        </p:nvSpPr>
        <p:spPr/>
        <p:txBody>
          <a:bodyPr/>
          <a:lstStyle/>
          <a:p>
            <a:pPr eaLnBrk="1" hangingPunct="1">
              <a:buFont typeface="Wingdings" panose="05000000000000000000" pitchFamily="2" charset="2"/>
              <a:buChar char="Ø"/>
            </a:pPr>
            <a:r>
              <a:rPr lang="en-US" altLang="en-US" smtClean="0">
                <a:latin typeface="Segoe UI" panose="020B0502040204020203" pitchFamily="34" charset="0"/>
                <a:cs typeface="Segoe UI" panose="020B0502040204020203" pitchFamily="34" charset="0"/>
              </a:rPr>
              <a:t>Familiarize yourself with the controls used to start, brake, accelerate, and backup the SMV.  These functions will differ from one SMV to another.</a:t>
            </a:r>
            <a:endParaRPr lang="en-US" altLang="en-US" smtClean="0"/>
          </a:p>
        </p:txBody>
      </p:sp>
      <p:pic>
        <p:nvPicPr>
          <p:cNvPr id="61442" name="Picture 2" descr="C:\Users\jrf\Pictures\Ranger\2011_john-deere_825i-xuv_green__close-up_cabin_.jpg"/>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2667000" y="3657600"/>
            <a:ext cx="3810000" cy="2857793"/>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pPr eaLnBrk="1" hangingPunct="1"/>
            <a:r>
              <a:rPr lang="en-US" altLang="en-US" sz="4800" b="1" smtClean="0">
                <a:cs typeface="Segoe UI" panose="020B0502040204020203" pitchFamily="34" charset="0"/>
              </a:rPr>
              <a:t>Safety</a:t>
            </a:r>
          </a:p>
        </p:txBody>
      </p:sp>
      <p:sp>
        <p:nvSpPr>
          <p:cNvPr id="67587" name="Content Placeholder 2"/>
          <p:cNvSpPr>
            <a:spLocks noGrp="1"/>
          </p:cNvSpPr>
          <p:nvPr>
            <p:ph idx="1"/>
          </p:nvPr>
        </p:nvSpPr>
        <p:spPr>
          <a:xfrm>
            <a:off x="457200" y="1600200"/>
            <a:ext cx="8229600" cy="4419600"/>
          </a:xfrm>
        </p:spPr>
        <p:txBody>
          <a:bodyPr/>
          <a:lstStyle/>
          <a:p>
            <a:pPr eaLnBrk="1" hangingPunct="1">
              <a:buFont typeface="Wingdings" panose="05000000000000000000" pitchFamily="2" charset="2"/>
              <a:buChar char="Ø"/>
            </a:pPr>
            <a:r>
              <a:rPr lang="en-US" altLang="en-US" smtClean="0">
                <a:latin typeface="Segoe UI" panose="020B0502040204020203" pitchFamily="34" charset="0"/>
                <a:cs typeface="Segoe UI" panose="020B0502040204020203" pitchFamily="34" charset="0"/>
              </a:rPr>
              <a:t>Never operate the SMV under the influence of drugs or alcohol </a:t>
            </a:r>
          </a:p>
          <a:p>
            <a:pPr eaLnBrk="1" hangingPunct="1">
              <a:buFont typeface="Wingdings" panose="05000000000000000000" pitchFamily="2" charset="2"/>
              <a:buChar char="Ø"/>
            </a:pPr>
            <a:r>
              <a:rPr lang="en-US" altLang="en-US" smtClean="0">
                <a:latin typeface="Segoe UI" panose="020B0502040204020203" pitchFamily="34" charset="0"/>
                <a:cs typeface="Segoe UI" panose="020B0502040204020203" pitchFamily="34" charset="0"/>
              </a:rPr>
              <a:t>Do not operate If taking prescribed medication that causes drowsiness or other impairment</a:t>
            </a:r>
          </a:p>
          <a:p>
            <a:pPr eaLnBrk="1" hangingPunct="1">
              <a:buFont typeface="Wingdings" panose="05000000000000000000" pitchFamily="2" charset="2"/>
              <a:buChar char="Ø"/>
            </a:pPr>
            <a:r>
              <a:rPr lang="en-US" altLang="en-US" smtClean="0">
                <a:latin typeface="Segoe UI" panose="020B0502040204020203" pitchFamily="34" charset="0"/>
                <a:cs typeface="Segoe UI" panose="020B0502040204020203" pitchFamily="34" charset="0"/>
              </a:rPr>
              <a:t>Communicate with your supervisor if unable to drive the SMV </a:t>
            </a:r>
            <a:endParaRPr lang="en-US" altLang="en-US" smtClean="0"/>
          </a:p>
        </p:txBody>
      </p:sp>
    </p:spTree>
    <p:custDataLst>
      <p:tags r:id="rId1"/>
    </p:custData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2"/>
          <p:cNvSpPr>
            <a:spLocks noGrp="1"/>
          </p:cNvSpPr>
          <p:nvPr>
            <p:ph type="title"/>
          </p:nvPr>
        </p:nvSpPr>
        <p:spPr/>
        <p:txBody>
          <a:bodyPr/>
          <a:lstStyle/>
          <a:p>
            <a:pPr eaLnBrk="1" hangingPunct="1"/>
            <a:r>
              <a:rPr lang="en-US" altLang="en-US" sz="4800" b="1" smtClean="0"/>
              <a:t>Safety</a:t>
            </a:r>
          </a:p>
        </p:txBody>
      </p:sp>
      <p:sp>
        <p:nvSpPr>
          <p:cNvPr id="69635" name="Content Placeholder 3"/>
          <p:cNvSpPr>
            <a:spLocks noGrp="1"/>
          </p:cNvSpPr>
          <p:nvPr>
            <p:ph idx="1"/>
          </p:nvPr>
        </p:nvSpPr>
        <p:spPr>
          <a:xfrm>
            <a:off x="457200" y="1295400"/>
            <a:ext cx="8229600" cy="4606925"/>
          </a:xfrm>
        </p:spPr>
        <p:txBody>
          <a:bodyPr/>
          <a:lstStyle/>
          <a:p>
            <a:pPr eaLnBrk="1" hangingPunct="1">
              <a:buFont typeface="Wingdings" panose="05000000000000000000" pitchFamily="2" charset="2"/>
              <a:buChar char="Ø"/>
            </a:pPr>
            <a:r>
              <a:rPr lang="en-US" altLang="en-US" smtClean="0">
                <a:latin typeface="Segoe UI" panose="020B0502040204020203" pitchFamily="34" charset="0"/>
                <a:cs typeface="Segoe UI" panose="020B0502040204020203" pitchFamily="34" charset="0"/>
              </a:rPr>
              <a:t>Secure and properly store all equipment and supplies to prevent objects from falling out or striking people.</a:t>
            </a:r>
            <a:endParaRPr lang="en-US" altLang="en-US" smtClean="0"/>
          </a:p>
        </p:txBody>
      </p:sp>
      <p:pic>
        <p:nvPicPr>
          <p:cNvPr id="63491" name="Picture 3" descr="C:\Users\jrf\Pictures\Ranger\da55517b-db5c-4485-a34d-7157657d8f20.jpg"/>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609600" y="3276600"/>
            <a:ext cx="3429000" cy="2928691"/>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pic>
        <p:nvPicPr>
          <p:cNvPr id="63493" name="Picture 5" descr="C:\Users\jrf\Pictures\Ranger\r4a000027_2011_tool-rack_holder_tools.jpg"/>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4800600" y="2895600"/>
            <a:ext cx="3581400" cy="2865953"/>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6"/>
          <p:cNvSpPr>
            <a:spLocks noGrp="1"/>
          </p:cNvSpPr>
          <p:nvPr>
            <p:ph type="title"/>
          </p:nvPr>
        </p:nvSpPr>
        <p:spPr/>
        <p:txBody>
          <a:bodyPr/>
          <a:lstStyle/>
          <a:p>
            <a:pPr eaLnBrk="1" hangingPunct="1"/>
            <a:r>
              <a:rPr lang="en-US" altLang="en-US" sz="4800" b="1" smtClean="0"/>
              <a:t>Intent</a:t>
            </a:r>
          </a:p>
        </p:txBody>
      </p:sp>
      <p:sp>
        <p:nvSpPr>
          <p:cNvPr id="16387" name="Content Placeholder 7"/>
          <p:cNvSpPr>
            <a:spLocks noGrp="1"/>
          </p:cNvSpPr>
          <p:nvPr>
            <p:ph idx="1"/>
          </p:nvPr>
        </p:nvSpPr>
        <p:spPr>
          <a:xfrm>
            <a:off x="457200" y="1295400"/>
            <a:ext cx="8229600" cy="2057400"/>
          </a:xfrm>
        </p:spPr>
        <p:txBody>
          <a:bodyPr/>
          <a:lstStyle/>
          <a:p>
            <a:pPr marL="0" indent="0" eaLnBrk="1" hangingPunct="1">
              <a:buFont typeface="Arial" panose="020B0604020202020204" pitchFamily="34" charset="0"/>
              <a:buNone/>
            </a:pPr>
            <a:endParaRPr lang="en-US" altLang="en-US" smtClean="0">
              <a:latin typeface="Segoe UI" panose="020B0502040204020203" pitchFamily="34" charset="0"/>
              <a:cs typeface="Segoe UI" panose="020B0502040204020203" pitchFamily="34" charset="0"/>
            </a:endParaRPr>
          </a:p>
          <a:p>
            <a:pPr marL="0" indent="0" eaLnBrk="1" hangingPunct="1">
              <a:buFont typeface="Arial" panose="020B0604020202020204" pitchFamily="34" charset="0"/>
              <a:buNone/>
            </a:pPr>
            <a:r>
              <a:rPr lang="en-US" altLang="en-US" smtClean="0">
                <a:latin typeface="Segoe UI" panose="020B0502040204020203" pitchFamily="34" charset="0"/>
                <a:cs typeface="Segoe UI" panose="020B0502040204020203" pitchFamily="34" charset="0"/>
              </a:rPr>
              <a:t>The intent is to provide a safe environment for students, faculty, staff, and visitors.</a:t>
            </a:r>
            <a:endParaRPr lang="en-US" altLang="en-US" smtClean="0"/>
          </a:p>
        </p:txBody>
      </p:sp>
      <p:pic>
        <p:nvPicPr>
          <p:cNvPr id="16388" name="Picture 3" descr="C:\Users\jrf\Pictures\Ranger\electric-golf-cart-oc-gc08.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2819400" y="3352800"/>
            <a:ext cx="3429000" cy="293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2"/>
          <p:cNvSpPr>
            <a:spLocks noGrp="1"/>
          </p:cNvSpPr>
          <p:nvPr>
            <p:ph type="title"/>
          </p:nvPr>
        </p:nvSpPr>
        <p:spPr/>
        <p:txBody>
          <a:bodyPr/>
          <a:lstStyle/>
          <a:p>
            <a:pPr eaLnBrk="1" hangingPunct="1"/>
            <a:r>
              <a:rPr lang="en-US" altLang="en-US" sz="4800" b="1" smtClean="0"/>
              <a:t>Safety</a:t>
            </a:r>
          </a:p>
        </p:txBody>
      </p:sp>
      <p:sp>
        <p:nvSpPr>
          <p:cNvPr id="71683" name="Content Placeholder 3"/>
          <p:cNvSpPr>
            <a:spLocks noGrp="1"/>
          </p:cNvSpPr>
          <p:nvPr>
            <p:ph idx="1"/>
          </p:nvPr>
        </p:nvSpPr>
        <p:spPr>
          <a:xfrm>
            <a:off x="457200" y="1371600"/>
            <a:ext cx="8229600" cy="4530725"/>
          </a:xfrm>
        </p:spPr>
        <p:txBody>
          <a:bodyPr/>
          <a:lstStyle/>
          <a:p>
            <a:pPr eaLnBrk="1" hangingPunct="1">
              <a:buFont typeface="Wingdings" panose="05000000000000000000" pitchFamily="2" charset="2"/>
              <a:buChar char="Ø"/>
            </a:pPr>
            <a:r>
              <a:rPr lang="en-US" altLang="en-US" smtClean="0">
                <a:latin typeface="Segoe UI" panose="020B0502040204020203" pitchFamily="34" charset="0"/>
                <a:cs typeface="Segoe UI" panose="020B0502040204020203" pitchFamily="34" charset="0"/>
              </a:rPr>
              <a:t>Never smoke, use cell phones, headphones, or other devices that could limit hearing or cause a distraction while operating the SMV.</a:t>
            </a:r>
            <a:endParaRPr lang="en-US" altLang="en-US" smtClean="0"/>
          </a:p>
        </p:txBody>
      </p:sp>
      <p:pic>
        <p:nvPicPr>
          <p:cNvPr id="64515" name="Picture 3" descr="C:\Users\jrf\Pictures\Ranger\imagesCA5F0EVL.jpg"/>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5683923" y="3200400"/>
            <a:ext cx="3009858" cy="2177587"/>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pic>
        <p:nvPicPr>
          <p:cNvPr id="64520" name="Picture 8" descr="C:\Users\jrf\Pictures\Ranger\imagesCAGHUMRI.jpg"/>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488244" y="3810000"/>
            <a:ext cx="2139244" cy="2527216"/>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30031" y="3505200"/>
            <a:ext cx="1868282" cy="2351239"/>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w="165100" prst="coolSlant"/>
          </a:sp3d>
        </p:spPr>
      </p:pic>
    </p:spTree>
    <p:custDataLst>
      <p:tags r:id="rId1"/>
    </p:custData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5"/>
          <p:cNvSpPr>
            <a:spLocks noGrp="1"/>
          </p:cNvSpPr>
          <p:nvPr>
            <p:ph type="title"/>
          </p:nvPr>
        </p:nvSpPr>
        <p:spPr/>
        <p:txBody>
          <a:bodyPr/>
          <a:lstStyle/>
          <a:p>
            <a:pPr eaLnBrk="1" hangingPunct="1"/>
            <a:r>
              <a:rPr lang="en-US" altLang="en-US" sz="4800" b="1" smtClean="0"/>
              <a:t>Safety</a:t>
            </a:r>
          </a:p>
        </p:txBody>
      </p:sp>
      <p:sp>
        <p:nvSpPr>
          <p:cNvPr id="7" name="Content Placeholder 6"/>
          <p:cNvSpPr>
            <a:spLocks noGrp="1"/>
          </p:cNvSpPr>
          <p:nvPr>
            <p:ph idx="1"/>
          </p:nvPr>
        </p:nvSpPr>
        <p:spPr>
          <a:xfrm>
            <a:off x="457200" y="1371600"/>
            <a:ext cx="8229600" cy="5181600"/>
          </a:xfrm>
        </p:spPr>
        <p:txBody>
          <a:bodyPr rtlCol="0">
            <a:normAutofit fontScale="92500" lnSpcReduction="10000"/>
          </a:bodyPr>
          <a:lstStyle/>
          <a:p>
            <a:pPr eaLnBrk="1" fontAlgn="auto" hangingPunct="1">
              <a:spcAft>
                <a:spcPts val="0"/>
              </a:spcAft>
              <a:buFont typeface="Wingdings" panose="05000000000000000000" pitchFamily="2" charset="2"/>
              <a:buChar char="Ø"/>
              <a:defRPr/>
            </a:pPr>
            <a:r>
              <a:rPr lang="en-US" sz="3500" dirty="0">
                <a:latin typeface="Segoe UI" panose="020B0502040204020203" pitchFamily="34" charset="0"/>
                <a:ea typeface="Segoe UI" panose="020B0502040204020203" pitchFamily="34" charset="0"/>
                <a:cs typeface="Segoe UI" panose="020B0502040204020203" pitchFamily="34" charset="0"/>
              </a:rPr>
              <a:t>SMVs must not be overloaded (e.g., carrying more passengers than seating provided or overloading the SMV’s recommended carrying or load capacity). </a:t>
            </a:r>
            <a:r>
              <a:rPr lang="en-US" sz="3500" dirty="0" smtClean="0">
                <a:latin typeface="Segoe UI" panose="020B0502040204020203" pitchFamily="34" charset="0"/>
                <a:ea typeface="Segoe UI" panose="020B0502040204020203" pitchFamily="34" charset="0"/>
                <a:cs typeface="Segoe UI" panose="020B0502040204020203" pitchFamily="34" charset="0"/>
              </a:rPr>
              <a:t> </a:t>
            </a:r>
          </a:p>
          <a:p>
            <a:pPr marL="0" indent="0" eaLnBrk="1" fontAlgn="auto" hangingPunct="1">
              <a:spcAft>
                <a:spcPts val="0"/>
              </a:spcAft>
              <a:buFont typeface="Arial"/>
              <a:buNone/>
              <a:defRPr/>
            </a:pPr>
            <a:endParaRPr lang="en-US" dirty="0">
              <a:latin typeface="Segoe UI" panose="020B0502040204020203" pitchFamily="34" charset="0"/>
              <a:ea typeface="Segoe UI" panose="020B0502040204020203" pitchFamily="34" charset="0"/>
              <a:cs typeface="Segoe UI" panose="020B0502040204020203" pitchFamily="34" charset="0"/>
            </a:endParaRPr>
          </a:p>
          <a:p>
            <a:pPr marL="0" indent="0" eaLnBrk="1" fontAlgn="auto" hangingPunct="1">
              <a:spcAft>
                <a:spcPts val="0"/>
              </a:spcAft>
              <a:buFont typeface="Arial"/>
              <a:buNone/>
              <a:defRPr/>
            </a:pPr>
            <a:endParaRPr lang="en-US" sz="2800" i="1" dirty="0" smtClean="0">
              <a:latin typeface="Segoe UI" panose="020B0502040204020203" pitchFamily="34" charset="0"/>
              <a:ea typeface="Segoe UI" panose="020B0502040204020203" pitchFamily="34" charset="0"/>
              <a:cs typeface="Segoe UI" panose="020B0502040204020203" pitchFamily="34" charset="0"/>
            </a:endParaRPr>
          </a:p>
          <a:p>
            <a:pPr marL="0" indent="0" eaLnBrk="1" fontAlgn="auto" hangingPunct="1">
              <a:spcAft>
                <a:spcPts val="0"/>
              </a:spcAft>
              <a:buFont typeface="Arial"/>
              <a:buNone/>
              <a:defRPr/>
            </a:pPr>
            <a:endParaRPr lang="en-US" sz="2800" i="1" dirty="0">
              <a:latin typeface="Segoe UI" panose="020B0502040204020203" pitchFamily="34" charset="0"/>
              <a:ea typeface="Segoe UI" panose="020B0502040204020203" pitchFamily="34" charset="0"/>
              <a:cs typeface="Segoe UI" panose="020B0502040204020203" pitchFamily="34" charset="0"/>
            </a:endParaRPr>
          </a:p>
          <a:p>
            <a:pPr marL="0" indent="0" eaLnBrk="1" fontAlgn="auto" hangingPunct="1">
              <a:spcAft>
                <a:spcPts val="0"/>
              </a:spcAft>
              <a:buFont typeface="Arial"/>
              <a:buNone/>
              <a:defRPr/>
            </a:pPr>
            <a:endParaRPr lang="en-US" sz="2800" i="1" dirty="0" smtClean="0">
              <a:latin typeface="Segoe UI" panose="020B0502040204020203" pitchFamily="34" charset="0"/>
              <a:ea typeface="Segoe UI" panose="020B0502040204020203" pitchFamily="34" charset="0"/>
              <a:cs typeface="Segoe UI" panose="020B0502040204020203" pitchFamily="34" charset="0"/>
            </a:endParaRPr>
          </a:p>
          <a:p>
            <a:pPr marL="0" indent="0" eaLnBrk="1" fontAlgn="auto" hangingPunct="1">
              <a:spcAft>
                <a:spcPts val="0"/>
              </a:spcAft>
              <a:buFont typeface="Arial"/>
              <a:buNone/>
              <a:defRPr/>
            </a:pPr>
            <a:endParaRPr lang="en-US" sz="2800" i="1" dirty="0">
              <a:latin typeface="Segoe UI" panose="020B0502040204020203" pitchFamily="34" charset="0"/>
              <a:ea typeface="Segoe UI" panose="020B0502040204020203" pitchFamily="34" charset="0"/>
              <a:cs typeface="Segoe UI" panose="020B0502040204020203" pitchFamily="34" charset="0"/>
            </a:endParaRPr>
          </a:p>
          <a:p>
            <a:pPr marL="0" indent="0" eaLnBrk="1" fontAlgn="auto" hangingPunct="1">
              <a:spcAft>
                <a:spcPts val="0"/>
              </a:spcAft>
              <a:buFont typeface="Arial"/>
              <a:buNone/>
              <a:defRPr/>
            </a:pPr>
            <a:endParaRPr lang="en-US" sz="2800" i="1" dirty="0" smtClean="0">
              <a:latin typeface="Segoe UI" panose="020B0502040204020203" pitchFamily="34" charset="0"/>
              <a:ea typeface="Segoe UI" panose="020B0502040204020203" pitchFamily="34" charset="0"/>
              <a:cs typeface="Segoe UI" panose="020B0502040204020203" pitchFamily="34" charset="0"/>
            </a:endParaRPr>
          </a:p>
          <a:p>
            <a:pPr marL="0" indent="0" eaLnBrk="1" fontAlgn="auto" hangingPunct="1">
              <a:spcAft>
                <a:spcPts val="0"/>
              </a:spcAft>
              <a:buFont typeface="Arial"/>
              <a:buNone/>
              <a:defRPr/>
            </a:pPr>
            <a:r>
              <a:rPr lang="en-US" sz="2800" b="1" i="1" dirty="0" smtClean="0">
                <a:latin typeface="Segoe UI" panose="020B0502040204020203" pitchFamily="34" charset="0"/>
                <a:ea typeface="Segoe UI" panose="020B0502040204020203" pitchFamily="34" charset="0"/>
                <a:cs typeface="Segoe UI" panose="020B0502040204020203" pitchFamily="34" charset="0"/>
              </a:rPr>
              <a:t>Seat </a:t>
            </a:r>
            <a:r>
              <a:rPr lang="en-US" sz="2800" b="1" i="1" dirty="0">
                <a:latin typeface="Segoe UI" panose="020B0502040204020203" pitchFamily="34" charset="0"/>
                <a:ea typeface="Segoe UI" panose="020B0502040204020203" pitchFamily="34" charset="0"/>
                <a:cs typeface="Segoe UI" panose="020B0502040204020203" pitchFamily="34" charset="0"/>
              </a:rPr>
              <a:t>belts must be used </a:t>
            </a:r>
            <a:r>
              <a:rPr lang="en-US" sz="2800" b="1" i="1" dirty="0" smtClean="0">
                <a:latin typeface="Segoe UI" panose="020B0502040204020203" pitchFamily="34" charset="0"/>
                <a:ea typeface="Segoe UI" panose="020B0502040204020203" pitchFamily="34" charset="0"/>
                <a:cs typeface="Segoe UI" panose="020B0502040204020203" pitchFamily="34" charset="0"/>
              </a:rPr>
              <a:t>when </a:t>
            </a:r>
            <a:r>
              <a:rPr lang="en-US" sz="2800" b="1" i="1" dirty="0">
                <a:latin typeface="Segoe UI" panose="020B0502040204020203" pitchFamily="34" charset="0"/>
                <a:ea typeface="Segoe UI" panose="020B0502040204020203" pitchFamily="34" charset="0"/>
                <a:cs typeface="Segoe UI" panose="020B0502040204020203" pitchFamily="34" charset="0"/>
              </a:rPr>
              <a:t>provided</a:t>
            </a:r>
            <a:r>
              <a:rPr lang="en-US" sz="2800" i="1" dirty="0">
                <a:latin typeface="Segoe UI" panose="020B0502040204020203" pitchFamily="34" charset="0"/>
                <a:ea typeface="Segoe UI" panose="020B0502040204020203" pitchFamily="34" charset="0"/>
                <a:cs typeface="Segoe UI" panose="020B0502040204020203" pitchFamily="34" charset="0"/>
              </a:rPr>
              <a:t>. </a:t>
            </a:r>
            <a:endParaRPr lang="en-US" sz="2800" i="1" dirty="0"/>
          </a:p>
        </p:txBody>
      </p:sp>
      <p:pic>
        <p:nvPicPr>
          <p:cNvPr id="2050" name="PPTShape_0"/>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886078" y="3448756"/>
            <a:ext cx="3000122" cy="2228662"/>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w="165100" prst="coolSlant"/>
          </a:sp3d>
          <a:extLst>
            <a:ext uri="{909E8E84-426E-40DD-AFC4-6F175D3DCCD1}">
              <a14:hiddenFill xmlns:a14="http://schemas.microsoft.com/office/drawing/2010/main">
                <a:solidFill>
                  <a:schemeClr val="accent1"/>
                </a:solidFill>
              </a14:hiddenFill>
            </a:ext>
          </a:extLst>
        </p:spPr>
      </p:pic>
      <p:pic>
        <p:nvPicPr>
          <p:cNvPr id="5122" name="Picture 2" descr="http://taylortailgates.com/wp-content/uploads/2011/08/FL_GA_18.jpg"/>
          <p:cNvPicPr>
            <a:picLocks noChangeAspect="1" noChangeArrowheads="1"/>
          </p:cNvPicPr>
          <p:nvPr/>
        </p:nvPicPr>
        <p:blipFill rotWithShape="1">
          <a:blip r:embed="rId8">
            <a:extLst>
              <a:ext uri="{28A0092B-C50C-407E-A947-70E740481C1C}">
                <a14:useLocalDpi xmlns:a14="http://schemas.microsoft.com/office/drawing/2010/main" val="0"/>
              </a:ext>
            </a:extLst>
          </a:blip>
          <a:srcRect l="10997" r="28028" b="5584"/>
          <a:stretch/>
        </p:blipFill>
        <p:spPr bwMode="auto">
          <a:xfrm>
            <a:off x="5795710" y="3329858"/>
            <a:ext cx="2367177" cy="2443642"/>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pic>
        <p:nvPicPr>
          <p:cNvPr id="73734" name="Picture 7" descr="C:\Users\jrf\Pictures\Ranger\red circle.png"/>
          <p:cNvPicPr>
            <a:picLocks noChangeAspect="1" noChangeArrowheads="1"/>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a:off x="4714875" y="3067050"/>
            <a:ext cx="43751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Picture 7" descr="C:\Users\jrf\Pictures\Ranger\red circle.png"/>
          <p:cNvPicPr>
            <a:picLocks noChangeAspect="1" noChangeArrowheads="1"/>
          </p:cNvPicPr>
          <p:nvPr>
            <p:custDataLst>
              <p:tags r:id="rId4"/>
            </p:custDataLst>
          </p:nvPr>
        </p:nvPicPr>
        <p:blipFill>
          <a:blip r:embed="rId9">
            <a:extLst>
              <a:ext uri="{28A0092B-C50C-407E-A947-70E740481C1C}">
                <a14:useLocalDpi xmlns:a14="http://schemas.microsoft.com/office/drawing/2010/main" val="0"/>
              </a:ext>
            </a:extLst>
          </a:blip>
          <a:srcRect/>
          <a:stretch>
            <a:fillRect/>
          </a:stretch>
        </p:blipFill>
        <p:spPr bwMode="auto">
          <a:xfrm>
            <a:off x="304800" y="3121025"/>
            <a:ext cx="4243388" cy="265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5"/>
          <p:cNvSpPr>
            <a:spLocks noGrp="1"/>
          </p:cNvSpPr>
          <p:nvPr>
            <p:ph type="title"/>
          </p:nvPr>
        </p:nvSpPr>
        <p:spPr/>
        <p:txBody>
          <a:bodyPr/>
          <a:lstStyle/>
          <a:p>
            <a:pPr eaLnBrk="1" hangingPunct="1"/>
            <a:r>
              <a:rPr lang="en-US" altLang="en-US" sz="4800" b="1" smtClean="0"/>
              <a:t>Safety</a:t>
            </a:r>
          </a:p>
        </p:txBody>
      </p:sp>
      <p:sp>
        <p:nvSpPr>
          <p:cNvPr id="75779" name="Content Placeholder 6"/>
          <p:cNvSpPr>
            <a:spLocks noGrp="1"/>
          </p:cNvSpPr>
          <p:nvPr>
            <p:ph idx="1"/>
          </p:nvPr>
        </p:nvSpPr>
        <p:spPr>
          <a:xfrm>
            <a:off x="457200" y="1219200"/>
            <a:ext cx="8229600" cy="4683125"/>
          </a:xfrm>
        </p:spPr>
        <p:txBody>
          <a:bodyPr/>
          <a:lstStyle/>
          <a:p>
            <a:pPr eaLnBrk="1" hangingPunct="1">
              <a:buFont typeface="Wingdings" panose="05000000000000000000" pitchFamily="2" charset="2"/>
              <a:buChar char="Ø"/>
            </a:pPr>
            <a:r>
              <a:rPr lang="en-US" altLang="en-US" smtClean="0">
                <a:latin typeface="Segoe UI" panose="020B0502040204020203" pitchFamily="34" charset="0"/>
                <a:cs typeface="Segoe UI" panose="020B0502040204020203" pitchFamily="34" charset="0"/>
              </a:rPr>
              <a:t>No one is permitted to ride on the running boards, fenders, or any part of the SMV except the seats in a sitting position.</a:t>
            </a:r>
            <a:endParaRPr lang="en-US" altLang="en-US" smtClean="0"/>
          </a:p>
        </p:txBody>
      </p:sp>
      <p:pic>
        <p:nvPicPr>
          <p:cNvPr id="66564" name="Picture 4" descr="C:\Users\jrf\Pictures\Ranger\brad08.jpg"/>
          <p:cNvPicPr>
            <a:picLocks noChangeAspect="1" noChangeArrowheads="1"/>
          </p:cNvPicPr>
          <p:nvPr>
            <p:custDataLst>
              <p:tags r:id="rId2"/>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2927658" y="2970844"/>
            <a:ext cx="2119486" cy="3000425"/>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pic>
        <p:nvPicPr>
          <p:cNvPr id="66562" name="Picture 2" descr="C:\Users\jrf\Pictures\Ranger\stock-photo-image-of-a-family-playing-golf-and-riding-in-a-golf-cart-together-65781730.jpg"/>
          <p:cNvPicPr>
            <a:picLocks noChangeAspect="1" noChangeArrowheads="1"/>
          </p:cNvPicPr>
          <p:nvPr>
            <p:custDataLst>
              <p:tags r:id="rId3"/>
            </p:custDataLst>
          </p:nvPr>
        </p:nvPicPr>
        <p:blipFill rotWithShape="1">
          <a:blip r:embed="rId11">
            <a:extLst>
              <a:ext uri="{28A0092B-C50C-407E-A947-70E740481C1C}">
                <a14:useLocalDpi xmlns:a14="http://schemas.microsoft.com/office/drawing/2010/main" val="0"/>
              </a:ext>
            </a:extLst>
          </a:blip>
          <a:srcRect t="-1" b="5029"/>
          <a:stretch/>
        </p:blipFill>
        <p:spPr bwMode="auto">
          <a:xfrm>
            <a:off x="403896" y="2980234"/>
            <a:ext cx="2313106" cy="2981644"/>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pic>
        <p:nvPicPr>
          <p:cNvPr id="66565" name="Picture 5" descr="C:\Users\jrf\Pictures\Ranger\800px-Ghost-riding-the-golf-cart.jpg"/>
          <p:cNvPicPr>
            <a:picLocks noChangeAspect="1" noChangeArrowheads="1"/>
          </p:cNvPicPr>
          <p:nvPr>
            <p:custDataLst>
              <p:tags r:id="rId4"/>
            </p:custDataLst>
          </p:nvPr>
        </p:nvPicPr>
        <p:blipFill>
          <a:blip r:embed="rId12">
            <a:extLst>
              <a:ext uri="{28A0092B-C50C-407E-A947-70E740481C1C}">
                <a14:useLocalDpi xmlns:a14="http://schemas.microsoft.com/office/drawing/2010/main" val="0"/>
              </a:ext>
            </a:extLst>
          </a:blip>
          <a:srcRect/>
          <a:stretch>
            <a:fillRect/>
          </a:stretch>
        </p:blipFill>
        <p:spPr bwMode="auto">
          <a:xfrm>
            <a:off x="5257800" y="3175735"/>
            <a:ext cx="3418345" cy="2563759"/>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pic>
        <p:nvPicPr>
          <p:cNvPr id="75783" name="Picture 7" descr="C:\Users\jrf\Pictures\Ranger\red circle.png"/>
          <p:cNvPicPr>
            <a:picLocks noChangeAspect="1" noChangeArrowheads="1"/>
          </p:cNvPicPr>
          <p:nvPr>
            <p:custDataLst>
              <p:tags r:id="rId5"/>
            </p:custDataLst>
          </p:nvPr>
        </p:nvPicPr>
        <p:blipFill>
          <a:blip r:embed="rId13">
            <a:extLst>
              <a:ext uri="{28A0092B-C50C-407E-A947-70E740481C1C}">
                <a14:useLocalDpi xmlns:a14="http://schemas.microsoft.com/office/drawing/2010/main" val="0"/>
              </a:ext>
            </a:extLst>
          </a:blip>
          <a:srcRect/>
          <a:stretch>
            <a:fillRect/>
          </a:stretch>
        </p:blipFill>
        <p:spPr bwMode="auto">
          <a:xfrm>
            <a:off x="1854200" y="2944813"/>
            <a:ext cx="42672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4" name="Picture 7" descr="C:\Users\jrf\Pictures\Ranger\red circle.png"/>
          <p:cNvPicPr>
            <a:picLocks noChangeAspect="1" noChangeArrowheads="1"/>
          </p:cNvPicPr>
          <p:nvPr>
            <p:custDataLst>
              <p:tags r:id="rId6"/>
            </p:custDataLst>
          </p:nvPr>
        </p:nvPicPr>
        <p:blipFill>
          <a:blip r:embed="rId14">
            <a:extLst>
              <a:ext uri="{28A0092B-C50C-407E-A947-70E740481C1C}">
                <a14:useLocalDpi xmlns:a14="http://schemas.microsoft.com/office/drawing/2010/main" val="0"/>
              </a:ext>
            </a:extLst>
          </a:blip>
          <a:srcRect/>
          <a:stretch>
            <a:fillRect/>
          </a:stretch>
        </p:blipFill>
        <p:spPr bwMode="auto">
          <a:xfrm>
            <a:off x="6669088" y="3355975"/>
            <a:ext cx="2286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5" name="Picture 7" descr="C:\Users\jrf\Pictures\Ranger\red circle.png"/>
          <p:cNvPicPr>
            <a:picLocks noChangeAspect="1" noChangeArrowheads="1"/>
          </p:cNvPicPr>
          <p:nvPr>
            <p:custDataLst>
              <p:tags r:id="rId7"/>
            </p:custDataLst>
          </p:nvPr>
        </p:nvPicPr>
        <p:blipFill>
          <a:blip r:embed="rId15">
            <a:extLst>
              <a:ext uri="{28A0092B-C50C-407E-A947-70E740481C1C}">
                <a14:useLocalDpi xmlns:a14="http://schemas.microsoft.com/office/drawing/2010/main" val="0"/>
              </a:ext>
            </a:extLst>
          </a:blip>
          <a:srcRect/>
          <a:stretch>
            <a:fillRect/>
          </a:stretch>
        </p:blipFill>
        <p:spPr bwMode="auto">
          <a:xfrm>
            <a:off x="0" y="3497263"/>
            <a:ext cx="1833563"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2"/>
          <p:cNvSpPr>
            <a:spLocks noGrp="1"/>
          </p:cNvSpPr>
          <p:nvPr>
            <p:ph type="title"/>
          </p:nvPr>
        </p:nvSpPr>
        <p:spPr/>
        <p:txBody>
          <a:bodyPr/>
          <a:lstStyle/>
          <a:p>
            <a:pPr eaLnBrk="1" hangingPunct="1"/>
            <a:r>
              <a:rPr lang="en-US" altLang="en-US" sz="4800" b="1" smtClean="0"/>
              <a:t>Safety</a:t>
            </a:r>
          </a:p>
        </p:txBody>
      </p:sp>
      <p:sp>
        <p:nvSpPr>
          <p:cNvPr id="77827" name="Content Placeholder 3"/>
          <p:cNvSpPr>
            <a:spLocks noGrp="1"/>
          </p:cNvSpPr>
          <p:nvPr>
            <p:ph idx="1"/>
          </p:nvPr>
        </p:nvSpPr>
        <p:spPr>
          <a:xfrm>
            <a:off x="457200" y="1371600"/>
            <a:ext cx="8229600" cy="4530725"/>
          </a:xfrm>
        </p:spPr>
        <p:txBody>
          <a:bodyPr/>
          <a:lstStyle/>
          <a:p>
            <a:pPr eaLnBrk="1" hangingPunct="1">
              <a:buFont typeface="Wingdings" panose="05000000000000000000" pitchFamily="2" charset="2"/>
              <a:buChar char="Ø"/>
            </a:pPr>
            <a:r>
              <a:rPr lang="en-US" altLang="en-US" smtClean="0">
                <a:latin typeface="Segoe UI" panose="020B0502040204020203" pitchFamily="34" charset="0"/>
                <a:cs typeface="Segoe UI" panose="020B0502040204020203" pitchFamily="34" charset="0"/>
              </a:rPr>
              <a:t>All body parts – feet, legs, and arms shall be kept inside the SMV while it is in motion, unless the operator is signaling for a turn.</a:t>
            </a:r>
            <a:endParaRPr lang="en-US" altLang="en-US" smtClean="0"/>
          </a:p>
        </p:txBody>
      </p:sp>
      <p:pic>
        <p:nvPicPr>
          <p:cNvPr id="67586" name="Picture 2" descr="C:\Users\jrf\Pictures\Ranger\Riding-Golf-Cart-Hard_500x500.jpg"/>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415383" y="3505200"/>
            <a:ext cx="2986045" cy="2925105"/>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pic>
        <p:nvPicPr>
          <p:cNvPr id="67587" name="Picture 3" descr="C:\Users\jrf\Pictures\Ranger\handsignals111.jpg"/>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3721078" y="3276600"/>
            <a:ext cx="4976495" cy="2590800"/>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pPr eaLnBrk="1" hangingPunct="1"/>
            <a:r>
              <a:rPr lang="en-US" altLang="en-US" sz="4800" b="1" smtClean="0"/>
              <a:t>Safety</a:t>
            </a:r>
          </a:p>
        </p:txBody>
      </p:sp>
      <p:sp>
        <p:nvSpPr>
          <p:cNvPr id="79875" name="Content Placeholder 3"/>
          <p:cNvSpPr>
            <a:spLocks noGrp="1"/>
          </p:cNvSpPr>
          <p:nvPr>
            <p:ph idx="1"/>
          </p:nvPr>
        </p:nvSpPr>
        <p:spPr/>
        <p:txBody>
          <a:bodyPr/>
          <a:lstStyle/>
          <a:p>
            <a:pPr eaLnBrk="1" hangingPunct="1">
              <a:buFont typeface="Wingdings" panose="05000000000000000000" pitchFamily="2" charset="2"/>
              <a:buChar char="Ø"/>
            </a:pPr>
            <a:r>
              <a:rPr lang="en-US" altLang="en-US" smtClean="0">
                <a:latin typeface="Segoe UI" panose="020B0502040204020203" pitchFamily="34" charset="0"/>
                <a:cs typeface="Segoe UI" panose="020B0502040204020203" pitchFamily="34" charset="0"/>
              </a:rPr>
              <a:t>Operator must adhere to all traffic laws and signs, including posted speed limits</a:t>
            </a:r>
          </a:p>
          <a:p>
            <a:pPr eaLnBrk="1" hangingPunct="1">
              <a:buFont typeface="Wingdings" panose="05000000000000000000" pitchFamily="2" charset="2"/>
              <a:buChar char="Ø"/>
            </a:pPr>
            <a:r>
              <a:rPr lang="en-US" altLang="en-US" smtClean="0">
                <a:latin typeface="Segoe UI" panose="020B0502040204020203" pitchFamily="34" charset="0"/>
                <a:cs typeface="Segoe UI" panose="020B0502040204020203" pitchFamily="34" charset="0"/>
              </a:rPr>
              <a:t>The max speed limit on Texas A&amp;M University Campus is 30 MPH</a:t>
            </a:r>
          </a:p>
        </p:txBody>
      </p:sp>
      <p:pic>
        <p:nvPicPr>
          <p:cNvPr id="79876" name="Picture 3" descr="C:\Users\jrf\Pictures\Ranger\download.jpg"/>
          <p:cNvPicPr>
            <a:picLocks noChangeAspect="1" noChangeArrowheads="1"/>
          </p:cNvPicPr>
          <p:nvPr>
            <p:custDataLst>
              <p:tags r:id="rId2"/>
            </p:custDataLst>
          </p:nvPr>
        </p:nvPicPr>
        <p:blipFill>
          <a:blip r:embed="rId6">
            <a:clrChange>
              <a:clrFrom>
                <a:srgbClr val="4BB336"/>
              </a:clrFrom>
              <a:clrTo>
                <a:srgbClr val="4BB336">
                  <a:alpha val="0"/>
                </a:srgbClr>
              </a:clrTo>
            </a:clrChange>
            <a:extLst>
              <a:ext uri="{28A0092B-C50C-407E-A947-70E740481C1C}">
                <a14:useLocalDpi xmlns:a14="http://schemas.microsoft.com/office/drawing/2010/main" val="0"/>
              </a:ext>
            </a:extLst>
          </a:blip>
          <a:srcRect/>
          <a:stretch>
            <a:fillRect/>
          </a:stretch>
        </p:blipFill>
        <p:spPr bwMode="auto">
          <a:xfrm rot="-1620409">
            <a:off x="1624013" y="4049713"/>
            <a:ext cx="1576387" cy="2162175"/>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79877" name="Picture 4" descr="C:\Users\jrf\Pictures\Ranger\download (1).jpg"/>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rot="1111600">
            <a:off x="5943600" y="4013200"/>
            <a:ext cx="1638300" cy="2181225"/>
          </a:xfrm>
          <a:prstGeom prst="rect">
            <a:avLst/>
          </a:prstGeom>
          <a:noFill/>
          <a:ln w="57150">
            <a:solidFill>
              <a:srgbClr val="00B050"/>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pPr eaLnBrk="1" hangingPunct="1"/>
            <a:r>
              <a:rPr lang="en-US" altLang="en-US" sz="4800" b="1" smtClean="0"/>
              <a:t>Safety</a:t>
            </a:r>
          </a:p>
        </p:txBody>
      </p:sp>
      <p:sp>
        <p:nvSpPr>
          <p:cNvPr id="3" name="Content Placeholder 2"/>
          <p:cNvSpPr>
            <a:spLocks noGrp="1"/>
          </p:cNvSpPr>
          <p:nvPr>
            <p:ph idx="1"/>
          </p:nvPr>
        </p:nvSpPr>
        <p:spPr/>
        <p:txBody>
          <a:bodyPr rtlCol="0">
            <a:normAutofit/>
          </a:bodyPr>
          <a:lstStyle/>
          <a:p>
            <a:pPr eaLnBrk="1" fontAlgn="auto" hangingPunct="1">
              <a:spcAft>
                <a:spcPts val="0"/>
              </a:spcAft>
              <a:buFont typeface="Wingdings" panose="05000000000000000000" pitchFamily="2" charset="2"/>
              <a:buChar char="Ø"/>
              <a:defRPr/>
            </a:pPr>
            <a:r>
              <a:rPr lang="en-US" dirty="0">
                <a:latin typeface="Segoe UI" panose="020B0502040204020203" pitchFamily="34" charset="0"/>
                <a:ea typeface="Segoe UI" panose="020B0502040204020203" pitchFamily="34" charset="0"/>
                <a:cs typeface="Segoe UI" panose="020B0502040204020203" pitchFamily="34" charset="0"/>
              </a:rPr>
              <a:t>All SMVs should travel in the right hand lane, unless turning left.  </a:t>
            </a:r>
            <a:endParaRPr lang="en-US" dirty="0" smtClean="0">
              <a:latin typeface="Segoe UI" panose="020B0502040204020203" pitchFamily="34" charset="0"/>
              <a:ea typeface="Segoe UI" panose="020B0502040204020203" pitchFamily="34" charset="0"/>
              <a:cs typeface="Segoe UI" panose="020B0502040204020203" pitchFamily="34" charset="0"/>
            </a:endParaRPr>
          </a:p>
          <a:p>
            <a:pPr marL="0" indent="0" eaLnBrk="1" fontAlgn="auto" hangingPunct="1">
              <a:spcAft>
                <a:spcPts val="0"/>
              </a:spcAft>
              <a:buFont typeface="Arial"/>
              <a:buNone/>
              <a:defRPr/>
            </a:pPr>
            <a:endParaRPr lang="en-US" dirty="0">
              <a:latin typeface="Segoe UI" panose="020B0502040204020203" pitchFamily="34" charset="0"/>
              <a:ea typeface="Segoe UI" panose="020B0502040204020203" pitchFamily="34" charset="0"/>
              <a:cs typeface="Segoe UI" panose="020B0502040204020203" pitchFamily="34" charset="0"/>
            </a:endParaRPr>
          </a:p>
          <a:p>
            <a:pPr eaLnBrk="1" fontAlgn="auto" hangingPunct="1">
              <a:spcAft>
                <a:spcPts val="0"/>
              </a:spcAft>
              <a:buFont typeface="Wingdings" panose="05000000000000000000" pitchFamily="2" charset="2"/>
              <a:buChar char="Ø"/>
              <a:defRPr/>
            </a:pPr>
            <a:r>
              <a:rPr lang="en-US" dirty="0" smtClean="0">
                <a:latin typeface="Segoe UI" panose="020B0502040204020203" pitchFamily="34" charset="0"/>
                <a:ea typeface="Segoe UI" panose="020B0502040204020203" pitchFamily="34" charset="0"/>
                <a:cs typeface="Segoe UI" panose="020B0502040204020203" pitchFamily="34" charset="0"/>
              </a:rPr>
              <a:t>SMVs </a:t>
            </a:r>
            <a:r>
              <a:rPr lang="en-US" dirty="0">
                <a:latin typeface="Segoe UI" panose="020B0502040204020203" pitchFamily="34" charset="0"/>
                <a:ea typeface="Segoe UI" panose="020B0502040204020203" pitchFamily="34" charset="0"/>
                <a:cs typeface="Segoe UI" panose="020B0502040204020203" pitchFamily="34" charset="0"/>
              </a:rPr>
              <a:t>should </a:t>
            </a:r>
            <a:r>
              <a:rPr lang="en-US" dirty="0" smtClean="0">
                <a:latin typeface="Segoe UI" panose="020B0502040204020203" pitchFamily="34" charset="0"/>
                <a:ea typeface="Segoe UI" panose="020B0502040204020203" pitchFamily="34" charset="0"/>
                <a:cs typeface="Segoe UI" panose="020B0502040204020203" pitchFamily="34" charset="0"/>
              </a:rPr>
              <a:t>not operate </a:t>
            </a:r>
            <a:r>
              <a:rPr lang="en-US" dirty="0">
                <a:latin typeface="Segoe UI" panose="020B0502040204020203" pitchFamily="34" charset="0"/>
                <a:ea typeface="Segoe UI" panose="020B0502040204020203" pitchFamily="34" charset="0"/>
                <a:cs typeface="Segoe UI" panose="020B0502040204020203" pitchFamily="34" charset="0"/>
              </a:rPr>
              <a:t>in the bike lanes.</a:t>
            </a:r>
          </a:p>
          <a:p>
            <a:pPr eaLnBrk="1" fontAlgn="auto" hangingPunct="1">
              <a:spcAft>
                <a:spcPts val="0"/>
              </a:spcAft>
              <a:buFont typeface="Arial"/>
              <a:buChar char="•"/>
              <a:defRPr/>
            </a:pPr>
            <a:endParaRPr lang="en-US" dirty="0"/>
          </a:p>
        </p:txBody>
      </p:sp>
      <p:pic>
        <p:nvPicPr>
          <p:cNvPr id="81924" name="Picture 6" descr="C:\Users\jrf\Pictures\Ranger\images (20).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3546475" y="4038600"/>
            <a:ext cx="2170113"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2"/>
          <p:cNvSpPr>
            <a:spLocks noGrp="1"/>
          </p:cNvSpPr>
          <p:nvPr>
            <p:ph type="title"/>
          </p:nvPr>
        </p:nvSpPr>
        <p:spPr/>
        <p:txBody>
          <a:bodyPr/>
          <a:lstStyle/>
          <a:p>
            <a:pPr eaLnBrk="1" hangingPunct="1"/>
            <a:r>
              <a:rPr lang="en-US" altLang="en-US" sz="4800" b="1" smtClean="0"/>
              <a:t>Safety</a:t>
            </a:r>
          </a:p>
        </p:txBody>
      </p:sp>
      <p:sp>
        <p:nvSpPr>
          <p:cNvPr id="83971" name="Content Placeholder 3"/>
          <p:cNvSpPr>
            <a:spLocks noGrp="1"/>
          </p:cNvSpPr>
          <p:nvPr>
            <p:ph idx="1"/>
          </p:nvPr>
        </p:nvSpPr>
        <p:spPr>
          <a:xfrm>
            <a:off x="457200" y="1295400"/>
            <a:ext cx="8229600" cy="4606925"/>
          </a:xfrm>
        </p:spPr>
        <p:txBody>
          <a:bodyPr/>
          <a:lstStyle/>
          <a:p>
            <a:pPr eaLnBrk="1" hangingPunct="1">
              <a:buFont typeface="Wingdings" panose="05000000000000000000" pitchFamily="2" charset="2"/>
              <a:buChar char="Ø"/>
            </a:pPr>
            <a:r>
              <a:rPr lang="en-US" altLang="en-US" smtClean="0">
                <a:latin typeface="Segoe UI" panose="020B0502040204020203" pitchFamily="34" charset="0"/>
                <a:cs typeface="Segoe UI" panose="020B0502040204020203" pitchFamily="34" charset="0"/>
              </a:rPr>
              <a:t>When moving through congested areas, especially at class change, speed should be no faster than pedestrians walking in the same area or maximum 5mph.</a:t>
            </a:r>
            <a:r>
              <a:rPr lang="en-US" altLang="en-US" smtClean="0">
                <a:solidFill>
                  <a:srgbClr val="FF00FF"/>
                </a:solidFill>
                <a:latin typeface="Segoe UI" panose="020B0502040204020203" pitchFamily="34" charset="0"/>
                <a:cs typeface="Segoe UI" panose="020B0502040204020203" pitchFamily="34" charset="0"/>
              </a:rPr>
              <a:t/>
            </a:r>
            <a:br>
              <a:rPr lang="en-US" altLang="en-US" smtClean="0">
                <a:solidFill>
                  <a:srgbClr val="FF00FF"/>
                </a:solidFill>
                <a:latin typeface="Segoe UI" panose="020B0502040204020203" pitchFamily="34" charset="0"/>
                <a:cs typeface="Segoe UI" panose="020B0502040204020203" pitchFamily="34" charset="0"/>
              </a:rPr>
            </a:br>
            <a:r>
              <a:rPr lang="en-US" altLang="en-US" smtClean="0">
                <a:solidFill>
                  <a:srgbClr val="FF00FF"/>
                </a:solidFill>
                <a:latin typeface="Segoe UI" panose="020B0502040204020203" pitchFamily="34" charset="0"/>
                <a:cs typeface="Segoe UI" panose="020B0502040204020203" pitchFamily="34" charset="0"/>
              </a:rPr>
              <a:t/>
            </a:r>
            <a:br>
              <a:rPr lang="en-US" altLang="en-US" smtClean="0">
                <a:solidFill>
                  <a:srgbClr val="FF00FF"/>
                </a:solidFill>
                <a:latin typeface="Segoe UI" panose="020B0502040204020203" pitchFamily="34" charset="0"/>
                <a:cs typeface="Segoe UI" panose="020B0502040204020203" pitchFamily="34" charset="0"/>
              </a:rPr>
            </a:br>
            <a:r>
              <a:rPr lang="en-US" altLang="en-US" smtClean="0">
                <a:latin typeface="Segoe UI" panose="020B0502040204020203" pitchFamily="34" charset="0"/>
                <a:cs typeface="Segoe UI" panose="020B0502040204020203" pitchFamily="34" charset="0"/>
              </a:rPr>
              <a:t> </a:t>
            </a:r>
            <a:endParaRPr lang="en-US" altLang="en-US" smtClean="0"/>
          </a:p>
        </p:txBody>
      </p:sp>
      <p:pic>
        <p:nvPicPr>
          <p:cNvPr id="53251" name="Picture 3" descr="C:\Users\jrf\Pictures\Ranger\305978_10151315079420766_1390497363_n.jpg"/>
          <p:cNvPicPr>
            <a:picLocks noChangeAspect="1" noChangeArrowheads="1"/>
          </p:cNvPicPr>
          <p:nvPr>
            <p:custDataLst>
              <p:tags r:id="rId2"/>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5638800" y="3581400"/>
            <a:ext cx="3023507" cy="2113602"/>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pic>
        <p:nvPicPr>
          <p:cNvPr id="53255" name="Picture 7" descr="C:\Users\jrf\Pictures\Ranger\tailgate-party11.jpg"/>
          <p:cNvPicPr>
            <a:picLocks noChangeAspect="1" noChangeArrowheads="1"/>
          </p:cNvPicPr>
          <p:nvPr>
            <p:custDataLst>
              <p:tags r:id="rId3"/>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457200" y="3581400"/>
            <a:ext cx="3048000" cy="2133600"/>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pic>
        <p:nvPicPr>
          <p:cNvPr id="11" name="Picture 2" descr="C:\Users\jrf\Pictures\Ranger\images (9).jpg"/>
          <p:cNvPicPr>
            <a:picLocks noChangeAspect="1" noChangeArrowheads="1"/>
          </p:cNvPicPr>
          <p:nvPr>
            <p:custDataLst>
              <p:tags r:id="rId4"/>
            </p:custDataLst>
          </p:nvPr>
        </p:nvPicPr>
        <p:blipFill rotWithShape="1">
          <a:blip r:embed="rId9">
            <a:extLst>
              <a:ext uri="{28A0092B-C50C-407E-A947-70E740481C1C}">
                <a14:useLocalDpi xmlns:a14="http://schemas.microsoft.com/office/drawing/2010/main" val="0"/>
              </a:ext>
            </a:extLst>
          </a:blip>
          <a:srcRect l="3825" t="5818" r="4372" b="4000"/>
          <a:stretch/>
        </p:blipFill>
        <p:spPr bwMode="auto">
          <a:xfrm>
            <a:off x="3810000" y="3962400"/>
            <a:ext cx="1600200" cy="2362200"/>
          </a:xfrm>
          <a:prstGeom prst="roundRect">
            <a:avLst>
              <a:gd name="adj" fmla="val 8594"/>
            </a:avLst>
          </a:prstGeom>
          <a:solidFill>
            <a:srgbClr val="FFFFFF">
              <a:shade val="85000"/>
            </a:srgbClr>
          </a:solidFill>
          <a:ln w="57150">
            <a:solidFill>
              <a:srgbClr val="000000"/>
            </a:solidFill>
            <a:miter lim="800000"/>
            <a:headEnd/>
            <a:tailEnd/>
          </a:ln>
          <a:effectLst>
            <a:reflection blurRad="12700" stA="38000" endPos="28000" dist="5000" dir="5400000" sy="-100000" algn="bl" rotWithShape="0"/>
          </a:effectLst>
          <a:extLst/>
        </p:spPr>
      </p:pic>
    </p:spTree>
    <p:custDataLst>
      <p:tags r:id="rId1"/>
    </p:custData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pPr eaLnBrk="1" hangingPunct="1"/>
            <a:r>
              <a:rPr lang="en-US" altLang="en-US" sz="4800" b="1" smtClean="0"/>
              <a:t>Safety</a:t>
            </a:r>
          </a:p>
        </p:txBody>
      </p:sp>
      <p:sp>
        <p:nvSpPr>
          <p:cNvPr id="86019" name="Content Placeholder 2"/>
          <p:cNvSpPr>
            <a:spLocks noGrp="1"/>
          </p:cNvSpPr>
          <p:nvPr>
            <p:ph idx="1"/>
          </p:nvPr>
        </p:nvSpPr>
        <p:spPr>
          <a:xfrm>
            <a:off x="457200" y="1371600"/>
            <a:ext cx="8229600" cy="4530725"/>
          </a:xfrm>
        </p:spPr>
        <p:txBody>
          <a:bodyPr/>
          <a:lstStyle/>
          <a:p>
            <a:pPr eaLnBrk="1" hangingPunct="1">
              <a:buFont typeface="Wingdings" panose="05000000000000000000" pitchFamily="2" charset="2"/>
              <a:buChar char="Ø"/>
            </a:pPr>
            <a:r>
              <a:rPr lang="en-US" altLang="en-US" smtClean="0">
                <a:latin typeface="Segoe UI" panose="020B0502040204020203" pitchFamily="34" charset="0"/>
                <a:cs typeface="Segoe UI" panose="020B0502040204020203" pitchFamily="34" charset="0"/>
              </a:rPr>
              <a:t>Exercise extra caution at blind corners and areas with heavy pedestrian and bicycle traffic.</a:t>
            </a:r>
            <a:r>
              <a:rPr lang="en-US" altLang="en-US" smtClean="0">
                <a:solidFill>
                  <a:srgbClr val="FF00FF"/>
                </a:solidFill>
                <a:latin typeface="Segoe UI" panose="020B0502040204020203" pitchFamily="34" charset="0"/>
                <a:cs typeface="Segoe UI" panose="020B0502040204020203" pitchFamily="34" charset="0"/>
              </a:rPr>
              <a:t/>
            </a:r>
            <a:br>
              <a:rPr lang="en-US" altLang="en-US" smtClean="0">
                <a:solidFill>
                  <a:srgbClr val="FF00FF"/>
                </a:solidFill>
                <a:latin typeface="Segoe UI" panose="020B0502040204020203" pitchFamily="34" charset="0"/>
                <a:cs typeface="Segoe UI" panose="020B0502040204020203" pitchFamily="34" charset="0"/>
              </a:rPr>
            </a:br>
            <a:endParaRPr lang="en-US" altLang="en-US" smtClean="0">
              <a:solidFill>
                <a:srgbClr val="FF00FF"/>
              </a:solidFill>
            </a:endParaRPr>
          </a:p>
        </p:txBody>
      </p:sp>
      <p:pic>
        <p:nvPicPr>
          <p:cNvPr id="6" name="Picture 6" descr="C:\Users\jrf\Pictures\Ranger\MSC-April-2012.jpg"/>
          <p:cNvPicPr>
            <a:picLocks noChangeAspect="1" noChangeArrowheads="1"/>
          </p:cNvPicPr>
          <p:nvPr>
            <p:custDataLst>
              <p:tags r:id="rId2"/>
            </p:custDataLst>
          </p:nvPr>
        </p:nvPicPr>
        <p:blipFill>
          <a:blip r:embed="rId5"/>
          <a:srcRect/>
          <a:stretch>
            <a:fillRect/>
          </a:stretch>
        </p:blipFill>
        <p:spPr bwMode="auto">
          <a:xfrm>
            <a:off x="2209800" y="2971800"/>
            <a:ext cx="4914900" cy="3276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pPr eaLnBrk="1" hangingPunct="1"/>
            <a:r>
              <a:rPr lang="en-US" altLang="en-US" sz="4800" b="1" smtClean="0"/>
              <a:t>Safety</a:t>
            </a:r>
          </a:p>
        </p:txBody>
      </p:sp>
      <p:sp>
        <p:nvSpPr>
          <p:cNvPr id="88067" name="Content Placeholder 2"/>
          <p:cNvSpPr>
            <a:spLocks noGrp="1"/>
          </p:cNvSpPr>
          <p:nvPr>
            <p:ph idx="1"/>
          </p:nvPr>
        </p:nvSpPr>
        <p:spPr>
          <a:xfrm>
            <a:off x="457200" y="1371600"/>
            <a:ext cx="8229600" cy="4800600"/>
          </a:xfrm>
        </p:spPr>
        <p:txBody>
          <a:bodyPr/>
          <a:lstStyle/>
          <a:p>
            <a:pPr eaLnBrk="1" hangingPunct="1">
              <a:buFont typeface="Wingdings" panose="05000000000000000000" pitchFamily="2" charset="2"/>
              <a:buChar char="Ø"/>
            </a:pPr>
            <a:r>
              <a:rPr lang="en-US" altLang="en-US" smtClean="0">
                <a:solidFill>
                  <a:srgbClr val="000000"/>
                </a:solidFill>
                <a:latin typeface="Segoe UI" panose="020B0502040204020203" pitchFamily="34" charset="0"/>
                <a:cs typeface="Segoe UI" panose="020B0502040204020203" pitchFamily="34" charset="0"/>
              </a:rPr>
              <a:t>SMV operators must not block paths or limit pedestrian access on walkways.</a:t>
            </a:r>
            <a:endParaRPr lang="en-US" altLang="en-US" smtClean="0">
              <a:latin typeface="Segoe UI" panose="020B0502040204020203" pitchFamily="34" charset="0"/>
              <a:cs typeface="Segoe UI" panose="020B0502040204020203" pitchFamily="34" charset="0"/>
            </a:endParaRPr>
          </a:p>
          <a:p>
            <a:pPr eaLnBrk="1" hangingPunct="1">
              <a:buFont typeface="Wingdings" panose="05000000000000000000" pitchFamily="2" charset="2"/>
              <a:buChar char="Ø"/>
            </a:pPr>
            <a:r>
              <a:rPr lang="en-US" altLang="en-US" smtClean="0">
                <a:latin typeface="Segoe UI" panose="020B0502040204020203" pitchFamily="34" charset="0"/>
                <a:cs typeface="Segoe UI" panose="020B0502040204020203" pitchFamily="34" charset="0"/>
              </a:rPr>
              <a:t>Pedestrians have the right of way when on sidewalks</a:t>
            </a:r>
            <a:r>
              <a:rPr lang="en-US" altLang="en-US" smtClean="0">
                <a:solidFill>
                  <a:srgbClr val="000000"/>
                </a:solidFill>
                <a:latin typeface="Segoe UI" panose="020B0502040204020203" pitchFamily="34" charset="0"/>
                <a:cs typeface="Segoe UI" panose="020B0502040204020203" pitchFamily="34" charset="0"/>
              </a:rPr>
              <a:t> and </a:t>
            </a:r>
            <a:r>
              <a:rPr lang="en-US" altLang="en-US" smtClean="0">
                <a:latin typeface="Segoe UI" panose="020B0502040204020203" pitchFamily="34" charset="0"/>
                <a:cs typeface="Segoe UI" panose="020B0502040204020203" pitchFamily="34" charset="0"/>
              </a:rPr>
              <a:t>operators must yield to pedestrians and follow no closer than 10’.</a:t>
            </a:r>
            <a:endParaRPr lang="en-US" altLang="en-US" smtClean="0"/>
          </a:p>
          <a:p>
            <a:pPr eaLnBrk="1" hangingPunct="1"/>
            <a:endParaRPr lang="en-US" altLang="en-US" smtClean="0"/>
          </a:p>
        </p:txBody>
      </p:sp>
      <p:pic>
        <p:nvPicPr>
          <p:cNvPr id="5" name="Picture 5" descr="C:\Users\jrf\Pictures\Ranger\feat-sec-AM-is.jpg"/>
          <p:cNvPicPr>
            <a:picLocks noChangeAspect="1" noChangeArrowheads="1"/>
          </p:cNvPicPr>
          <p:nvPr>
            <p:custDataLst>
              <p:tags r:id="rId2"/>
            </p:custDataLst>
          </p:nvPr>
        </p:nvPicPr>
        <p:blipFill>
          <a:blip r:embed="rId5"/>
          <a:srcRect/>
          <a:stretch>
            <a:fillRect/>
          </a:stretch>
        </p:blipFill>
        <p:spPr bwMode="auto">
          <a:xfrm>
            <a:off x="2971800" y="4191000"/>
            <a:ext cx="3252788" cy="21701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2"/>
          <p:cNvSpPr>
            <a:spLocks noGrp="1"/>
          </p:cNvSpPr>
          <p:nvPr>
            <p:ph type="title"/>
          </p:nvPr>
        </p:nvSpPr>
        <p:spPr/>
        <p:txBody>
          <a:bodyPr/>
          <a:lstStyle/>
          <a:p>
            <a:pPr eaLnBrk="1" hangingPunct="1"/>
            <a:r>
              <a:rPr lang="en-US" altLang="en-US" sz="4800" b="1" smtClean="0"/>
              <a:t>Safety</a:t>
            </a:r>
          </a:p>
        </p:txBody>
      </p:sp>
      <p:sp>
        <p:nvSpPr>
          <p:cNvPr id="90115" name="Content Placeholder 3"/>
          <p:cNvSpPr>
            <a:spLocks noGrp="1"/>
          </p:cNvSpPr>
          <p:nvPr>
            <p:ph idx="1"/>
          </p:nvPr>
        </p:nvSpPr>
        <p:spPr/>
        <p:txBody>
          <a:bodyPr/>
          <a:lstStyle/>
          <a:p>
            <a:pPr eaLnBrk="1" hangingPunct="1">
              <a:buFont typeface="Wingdings" panose="05000000000000000000" pitchFamily="2" charset="2"/>
              <a:buChar char="Ø"/>
            </a:pPr>
            <a:r>
              <a:rPr lang="en-US" altLang="en-US" smtClean="0">
                <a:latin typeface="Segoe UI" panose="020B0502040204020203" pitchFamily="34" charset="0"/>
                <a:cs typeface="Segoe UI" panose="020B0502040204020203" pitchFamily="34" charset="0"/>
              </a:rPr>
              <a:t>When operating on sidewalks and grass areas the maximum speed limit for a SMV is 10 mph (5 mph when pedestrians are present).  </a:t>
            </a:r>
            <a:endParaRPr lang="en-US" altLang="en-US" smtClean="0"/>
          </a:p>
        </p:txBody>
      </p:sp>
      <p:pic>
        <p:nvPicPr>
          <p:cNvPr id="90116" name="Picture 5" descr="C:\Users\jrf\Pictures\Ranger\images (8).jpg"/>
          <p:cNvPicPr>
            <a:picLocks noChangeAspect="1" noChangeArrowheads="1"/>
          </p:cNvPicPr>
          <p:nvPr>
            <p:custDataLst>
              <p:tags r:id="rId2"/>
            </p:custDataLst>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7600" y="3810000"/>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r>
              <a:rPr lang="en-US" altLang="en-US" sz="4800" b="1" smtClean="0">
                <a:cs typeface="Segoe UI" panose="020B0502040204020203" pitchFamily="34" charset="0"/>
              </a:rPr>
              <a:t>SMVs are Identified by:</a:t>
            </a:r>
            <a:endParaRPr lang="en-US" altLang="en-US" sz="4800" b="1" smtClean="0"/>
          </a:p>
        </p:txBody>
      </p:sp>
      <p:sp>
        <p:nvSpPr>
          <p:cNvPr id="3" name="Content Placeholder 2"/>
          <p:cNvSpPr>
            <a:spLocks noGrp="1"/>
          </p:cNvSpPr>
          <p:nvPr>
            <p:ph idx="1"/>
          </p:nvPr>
        </p:nvSpPr>
        <p:spPr/>
        <p:txBody>
          <a:bodyPr rtlCol="0">
            <a:normAutofit/>
          </a:bodyPr>
          <a:lstStyle/>
          <a:p>
            <a:pPr eaLnBrk="1" fontAlgn="auto" hangingPunct="1">
              <a:spcAft>
                <a:spcPts val="0"/>
              </a:spcAft>
              <a:buFont typeface="Wingdings" panose="05000000000000000000" pitchFamily="2" charset="2"/>
              <a:buChar char="Ø"/>
              <a:defRPr/>
            </a:pPr>
            <a:r>
              <a:rPr lang="en-US" dirty="0" smtClean="0">
                <a:latin typeface="Segoe UI" panose="020B0502040204020203" pitchFamily="34" charset="0"/>
                <a:ea typeface="Segoe UI" panose="020B0502040204020203" pitchFamily="34" charset="0"/>
                <a:cs typeface="Segoe UI" panose="020B0502040204020203" pitchFamily="34" charset="0"/>
              </a:rPr>
              <a:t>Having </a:t>
            </a:r>
            <a:r>
              <a:rPr lang="en-US" dirty="0">
                <a:latin typeface="Segoe UI" panose="020B0502040204020203" pitchFamily="34" charset="0"/>
                <a:ea typeface="Segoe UI" panose="020B0502040204020203" pitchFamily="34" charset="0"/>
                <a:cs typeface="Segoe UI" panose="020B0502040204020203" pitchFamily="34" charset="0"/>
              </a:rPr>
              <a:t>no less than four </a:t>
            </a:r>
            <a:r>
              <a:rPr lang="en-US" dirty="0" smtClean="0">
                <a:latin typeface="Segoe UI" panose="020B0502040204020203" pitchFamily="34" charset="0"/>
                <a:ea typeface="Segoe UI" panose="020B0502040204020203" pitchFamily="34" charset="0"/>
                <a:cs typeface="Segoe UI" panose="020B0502040204020203" pitchFamily="34" charset="0"/>
              </a:rPr>
              <a:t>wheels</a:t>
            </a:r>
          </a:p>
          <a:p>
            <a:pPr eaLnBrk="1" fontAlgn="auto" hangingPunct="1">
              <a:spcAft>
                <a:spcPts val="0"/>
              </a:spcAft>
              <a:buFont typeface="Wingdings" panose="05000000000000000000" pitchFamily="2" charset="2"/>
              <a:buChar char="Ø"/>
              <a:defRPr/>
            </a:pPr>
            <a:r>
              <a:rPr lang="en-US" dirty="0" smtClean="0">
                <a:latin typeface="Segoe UI" panose="020B0502040204020203" pitchFamily="34" charset="0"/>
                <a:ea typeface="Segoe UI" panose="020B0502040204020203" pitchFamily="34" charset="0"/>
                <a:cs typeface="Segoe UI" panose="020B0502040204020203" pitchFamily="34" charset="0"/>
              </a:rPr>
              <a:t>Obtaining a </a:t>
            </a:r>
            <a:r>
              <a:rPr lang="en-US" dirty="0">
                <a:latin typeface="Segoe UI" panose="020B0502040204020203" pitchFamily="34" charset="0"/>
                <a:ea typeface="Segoe UI" panose="020B0502040204020203" pitchFamily="34" charset="0"/>
                <a:cs typeface="Segoe UI" panose="020B0502040204020203" pitchFamily="34" charset="0"/>
              </a:rPr>
              <a:t>maximum speed of 25 </a:t>
            </a:r>
            <a:r>
              <a:rPr lang="en-US" dirty="0" smtClean="0">
                <a:latin typeface="Segoe UI" panose="020B0502040204020203" pitchFamily="34" charset="0"/>
                <a:ea typeface="Segoe UI" panose="020B0502040204020203" pitchFamily="34" charset="0"/>
                <a:cs typeface="Segoe UI" panose="020B0502040204020203" pitchFamily="34" charset="0"/>
              </a:rPr>
              <a:t>mph</a:t>
            </a:r>
          </a:p>
          <a:p>
            <a:pPr eaLnBrk="1" fontAlgn="auto" hangingPunct="1">
              <a:spcAft>
                <a:spcPts val="0"/>
              </a:spcAft>
              <a:buFont typeface="Wingdings" panose="05000000000000000000" pitchFamily="2" charset="2"/>
              <a:buChar char="Ø"/>
              <a:defRPr/>
            </a:pPr>
            <a:r>
              <a:rPr lang="en-US" dirty="0" smtClean="0">
                <a:latin typeface="Segoe UI" panose="020B0502040204020203" pitchFamily="34" charset="0"/>
                <a:ea typeface="Segoe UI" panose="020B0502040204020203" pitchFamily="34" charset="0"/>
                <a:cs typeface="Segoe UI" panose="020B0502040204020203" pitchFamily="34" charset="0"/>
              </a:rPr>
              <a:t>Used by departments, contractors, and private partners to move people and/or materials around campus </a:t>
            </a:r>
          </a:p>
          <a:p>
            <a:pPr eaLnBrk="1" fontAlgn="auto" hangingPunct="1">
              <a:spcAft>
                <a:spcPts val="0"/>
              </a:spcAft>
              <a:buFont typeface="Wingdings" panose="05000000000000000000" pitchFamily="2" charset="2"/>
              <a:buChar char="Ø"/>
              <a:defRPr/>
            </a:pPr>
            <a:endParaRPr lang="en-US" dirty="0">
              <a:latin typeface="Segoe UI" panose="020B0502040204020203" pitchFamily="34" charset="0"/>
              <a:ea typeface="Segoe UI" panose="020B0502040204020203" pitchFamily="34" charset="0"/>
              <a:cs typeface="Segoe UI" panose="020B0502040204020203" pitchFamily="34" charset="0"/>
            </a:endParaRPr>
          </a:p>
          <a:p>
            <a:pPr marL="0" indent="0" eaLnBrk="1" fontAlgn="auto" hangingPunct="1">
              <a:spcAft>
                <a:spcPts val="0"/>
              </a:spcAft>
              <a:buSzPct val="75000"/>
              <a:buFont typeface="Arial"/>
              <a:buNone/>
              <a:defRPr/>
            </a:pPr>
            <a:r>
              <a:rPr lang="en-US" sz="2800" i="1" dirty="0" smtClean="0">
                <a:latin typeface="Segoe UI" panose="020B0502040204020203" pitchFamily="34" charset="0"/>
                <a:ea typeface="Segoe UI" panose="020B0502040204020203" pitchFamily="34" charset="0"/>
                <a:cs typeface="Segoe UI" panose="020B0502040204020203" pitchFamily="34" charset="0"/>
              </a:rPr>
              <a:t>   </a:t>
            </a:r>
            <a:r>
              <a:rPr lang="en-US" sz="2400" b="1" i="1" dirty="0" smtClean="0">
                <a:latin typeface="Segoe UI" panose="020B0502040204020203" pitchFamily="34" charset="0"/>
                <a:ea typeface="Segoe UI" panose="020B0502040204020203" pitchFamily="34" charset="0"/>
                <a:cs typeface="Segoe UI" panose="020B0502040204020203" pitchFamily="34" charset="0"/>
              </a:rPr>
              <a:t>This </a:t>
            </a:r>
            <a:r>
              <a:rPr lang="en-US" sz="2400" b="1" i="1" dirty="0">
                <a:latin typeface="Segoe UI" panose="020B0502040204020203" pitchFamily="34" charset="0"/>
                <a:ea typeface="Segoe UI" panose="020B0502040204020203" pitchFamily="34" charset="0"/>
                <a:cs typeface="Segoe UI" panose="020B0502040204020203" pitchFamily="34" charset="0"/>
              </a:rPr>
              <a:t>applies to </a:t>
            </a:r>
            <a:r>
              <a:rPr lang="en-US" sz="2400" b="1" i="1" dirty="0" smtClean="0">
                <a:latin typeface="Segoe UI" panose="020B0502040204020203" pitchFamily="34" charset="0"/>
                <a:ea typeface="Segoe UI" panose="020B0502040204020203" pitchFamily="34" charset="0"/>
                <a:cs typeface="Segoe UI" panose="020B0502040204020203" pitchFamily="34" charset="0"/>
              </a:rPr>
              <a:t>either electric </a:t>
            </a:r>
            <a:r>
              <a:rPr lang="en-US" sz="2400" b="1" i="1" dirty="0">
                <a:latin typeface="Segoe UI" panose="020B0502040204020203" pitchFamily="34" charset="0"/>
                <a:ea typeface="Segoe UI" panose="020B0502040204020203" pitchFamily="34" charset="0"/>
                <a:cs typeface="Segoe UI" panose="020B0502040204020203" pitchFamily="34" charset="0"/>
              </a:rPr>
              <a:t>or gas-powered </a:t>
            </a:r>
            <a:r>
              <a:rPr lang="en-US" sz="2400" b="1" i="1" dirty="0" smtClean="0">
                <a:latin typeface="Segoe UI" panose="020B0502040204020203" pitchFamily="34" charset="0"/>
                <a:ea typeface="Segoe UI" panose="020B0502040204020203" pitchFamily="34" charset="0"/>
                <a:cs typeface="Segoe UI" panose="020B0502040204020203" pitchFamily="34" charset="0"/>
              </a:rPr>
              <a:t>SMVs</a:t>
            </a:r>
            <a:endParaRPr lang="en-US" sz="2400" b="1" i="1" dirty="0"/>
          </a:p>
        </p:txBody>
      </p:sp>
    </p:spTree>
    <p:custDataLst>
      <p:tags r:id="rId1"/>
    </p:custData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pPr eaLnBrk="1" hangingPunct="1"/>
            <a:r>
              <a:rPr lang="en-US" altLang="en-US" sz="4800" b="1" smtClean="0"/>
              <a:t>Safety</a:t>
            </a:r>
          </a:p>
        </p:txBody>
      </p:sp>
      <p:sp>
        <p:nvSpPr>
          <p:cNvPr id="92163" name="Content Placeholder 2"/>
          <p:cNvSpPr>
            <a:spLocks noGrp="1"/>
          </p:cNvSpPr>
          <p:nvPr>
            <p:ph idx="1"/>
          </p:nvPr>
        </p:nvSpPr>
        <p:spPr/>
        <p:txBody>
          <a:bodyPr/>
          <a:lstStyle/>
          <a:p>
            <a:pPr eaLnBrk="1" hangingPunct="1">
              <a:buFont typeface="Wingdings" panose="05000000000000000000" pitchFamily="2" charset="2"/>
              <a:buChar char="Ø"/>
            </a:pPr>
            <a:r>
              <a:rPr lang="en-US" altLang="en-US" smtClean="0">
                <a:latin typeface="Segoe UI" panose="020B0502040204020203" pitchFamily="34" charset="0"/>
                <a:cs typeface="Segoe UI" panose="020B0502040204020203" pitchFamily="34" charset="0"/>
              </a:rPr>
              <a:t>Reduce speed to compensate for inclines, corners, bumps/rough terrain, pedestrians, and especially on wet/icy conditions.</a:t>
            </a:r>
            <a:endParaRPr lang="en-US" altLang="en-US" smtClean="0"/>
          </a:p>
          <a:p>
            <a:pPr eaLnBrk="1" hangingPunct="1"/>
            <a:endParaRPr lang="en-US" altLang="en-US" smtClean="0"/>
          </a:p>
        </p:txBody>
      </p:sp>
      <p:pic>
        <p:nvPicPr>
          <p:cNvPr id="92164" name="Picture 3" descr="C:\Users\jrf\Pictures\Ranger\images (32).jpg"/>
          <p:cNvPicPr>
            <a:picLocks noChangeAspect="1" noChangeArrowheads="1"/>
          </p:cNvPicPr>
          <p:nvPr>
            <p:custDataLst>
              <p:tags r:id="rId2"/>
            </p:custDataLst>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44675" y="3743325"/>
            <a:ext cx="2209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5" name="Picture 8"/>
          <p:cNvPicPr>
            <a:picLocks noChangeAspect="1" noChangeArrowheads="1"/>
          </p:cNvPicPr>
          <p:nvPr>
            <p:custDataLst>
              <p:tags r:id="rId3"/>
            </p:custDataLst>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25975" y="3505200"/>
            <a:ext cx="2384425" cy="249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p:txBody>
          <a:bodyPr/>
          <a:lstStyle/>
          <a:p>
            <a:pPr eaLnBrk="1" hangingPunct="1"/>
            <a:r>
              <a:rPr lang="en-US" altLang="en-US" sz="4800" b="1" smtClean="0"/>
              <a:t>Safety</a:t>
            </a:r>
          </a:p>
        </p:txBody>
      </p:sp>
      <p:sp>
        <p:nvSpPr>
          <p:cNvPr id="94211" name="Content Placeholder 2"/>
          <p:cNvSpPr>
            <a:spLocks noGrp="1"/>
          </p:cNvSpPr>
          <p:nvPr>
            <p:ph idx="1"/>
          </p:nvPr>
        </p:nvSpPr>
        <p:spPr/>
        <p:txBody>
          <a:bodyPr/>
          <a:lstStyle/>
          <a:p>
            <a:pPr eaLnBrk="1" hangingPunct="1">
              <a:buFont typeface="Wingdings" panose="05000000000000000000" pitchFamily="2" charset="2"/>
              <a:buChar char="Ø"/>
            </a:pPr>
            <a:r>
              <a:rPr lang="en-US" altLang="en-US" smtClean="0">
                <a:latin typeface="Segoe UI" panose="020B0502040204020203" pitchFamily="34" charset="0"/>
                <a:cs typeface="Segoe UI" panose="020B0502040204020203" pitchFamily="34" charset="0"/>
              </a:rPr>
              <a:t>SMV operators are to be diligent and pay particular attention to the needs of disabled persons, as limitations in vision, hearing or mobility may impair their ability to see, hear, or move out of the way of a SMV.</a:t>
            </a:r>
            <a:endParaRPr lang="en-US" altLang="en-US" smtClean="0"/>
          </a:p>
          <a:p>
            <a:pPr eaLnBrk="1" hangingPunct="1"/>
            <a:endParaRPr lang="en-US" altLang="en-US" smtClean="0"/>
          </a:p>
        </p:txBody>
      </p:sp>
      <p:pic>
        <p:nvPicPr>
          <p:cNvPr id="94212" name="PPTShape_0"/>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914400" y="4810125"/>
            <a:ext cx="1524000" cy="151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4213" name="Picture 2"/>
          <p:cNvPicPr>
            <a:picLocks noChangeAspect="1" noChangeArrowheads="1"/>
          </p:cNvPicPr>
          <p:nvPr>
            <p:custDataLst>
              <p:tags r:id="rId3"/>
            </p:custDataLst>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7000" y="4157663"/>
            <a:ext cx="2362200"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4" name="Picture 4" descr="C:\Users\jrf\Pictures\Ranger\images (40).jpg"/>
          <p:cNvPicPr>
            <a:picLocks noChangeAspect="1" noChangeArrowheads="1"/>
          </p:cNvPicPr>
          <p:nvPr>
            <p:custDataLst>
              <p:tags r:id="rId4"/>
            </p:custDataLst>
          </p:nvPr>
        </p:nvPicPr>
        <p:blipFill>
          <a:blip r:embed="rId9">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5943600" y="4745038"/>
            <a:ext cx="1409700"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Users\jrf\Pictures\Ranger\4071007957_cb010fe689_z.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3048000" y="4038600"/>
            <a:ext cx="3473450" cy="2465927"/>
          </a:xfrm>
          <a:prstGeom prst="rect">
            <a:avLst/>
          </a:prstGeom>
          <a:ln w="57150">
            <a:solidFill>
              <a:srgbClr val="000000"/>
            </a:solid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coolSlant"/>
            <a:contourClr>
              <a:srgbClr val="FFFFFF"/>
            </a:contourClr>
          </a:sp3d>
          <a:extLst>
            <a:ext uri="{909E8E84-426E-40DD-AFC4-6F175D3DCCD1}">
              <a14:hiddenFill xmlns:a14="http://schemas.microsoft.com/office/drawing/2010/main">
                <a:solidFill>
                  <a:srgbClr val="FFFFFF"/>
                </a:solidFill>
              </a14:hiddenFill>
            </a:ext>
          </a:extLst>
        </p:spPr>
      </p:pic>
      <p:sp>
        <p:nvSpPr>
          <p:cNvPr id="96259" name="Title 1"/>
          <p:cNvSpPr>
            <a:spLocks noGrp="1"/>
          </p:cNvSpPr>
          <p:nvPr>
            <p:ph type="title"/>
          </p:nvPr>
        </p:nvSpPr>
        <p:spPr/>
        <p:txBody>
          <a:bodyPr/>
          <a:lstStyle/>
          <a:p>
            <a:pPr eaLnBrk="1" hangingPunct="1">
              <a:lnSpc>
                <a:spcPct val="90000"/>
              </a:lnSpc>
            </a:pPr>
            <a:r>
              <a:rPr lang="en-US" altLang="en-US" sz="4800" b="1" smtClean="0">
                <a:cs typeface="Segoe UI" panose="020B0502040204020203" pitchFamily="34" charset="0"/>
              </a:rPr>
              <a:t>Safety</a:t>
            </a:r>
          </a:p>
        </p:txBody>
      </p:sp>
      <p:sp>
        <p:nvSpPr>
          <p:cNvPr id="4" name="Content Placeholder 3"/>
          <p:cNvSpPr>
            <a:spLocks noGrp="1"/>
          </p:cNvSpPr>
          <p:nvPr>
            <p:ph idx="1"/>
          </p:nvPr>
        </p:nvSpPr>
        <p:spPr>
          <a:xfrm>
            <a:off x="1066800" y="1268940"/>
            <a:ext cx="7315200" cy="4632941"/>
          </a:xfrm>
          <a:extLst/>
        </p:spPr>
        <p:txBody>
          <a:bodyPr rtlCol="0">
            <a:normAutofit/>
          </a:bodyPr>
          <a:lstStyle/>
          <a:p>
            <a:pPr marL="0" indent="0" eaLnBrk="1" fontAlgn="auto" hangingPunct="1">
              <a:spcAft>
                <a:spcPts val="0"/>
              </a:spcAft>
              <a:buFont typeface="Arial"/>
              <a:buNone/>
              <a:defRPr/>
            </a:pPr>
            <a:r>
              <a:rPr lang="en-US" sz="2800" b="1" i="1" dirty="0" smtClean="0">
                <a:latin typeface="Segoe UI" panose="020B0502040204020203" pitchFamily="34" charset="0"/>
                <a:ea typeface="Segoe UI" panose="020B0502040204020203" pitchFamily="34" charset="0"/>
                <a:cs typeface="Segoe UI" panose="020B0502040204020203" pitchFamily="34" charset="0"/>
              </a:rPr>
              <a:t>When </a:t>
            </a:r>
            <a:r>
              <a:rPr lang="en-US" sz="2800" b="1" i="1" dirty="0">
                <a:latin typeface="Segoe UI" panose="020B0502040204020203" pitchFamily="34" charset="0"/>
                <a:ea typeface="Segoe UI" panose="020B0502040204020203" pitchFamily="34" charset="0"/>
                <a:cs typeface="Segoe UI" panose="020B0502040204020203" pitchFamily="34" charset="0"/>
              </a:rPr>
              <a:t>Exiting the SMV the </a:t>
            </a:r>
            <a:r>
              <a:rPr lang="en-US" sz="2800" b="1" i="1" dirty="0" smtClean="0">
                <a:latin typeface="Segoe UI" panose="020B0502040204020203" pitchFamily="34" charset="0"/>
                <a:ea typeface="Segoe UI" panose="020B0502040204020203" pitchFamily="34" charset="0"/>
                <a:cs typeface="Segoe UI" panose="020B0502040204020203" pitchFamily="34" charset="0"/>
              </a:rPr>
              <a:t>operator MUST:</a:t>
            </a:r>
          </a:p>
          <a:p>
            <a:pPr marL="0" indent="0" eaLnBrk="1" fontAlgn="auto" hangingPunct="1">
              <a:spcAft>
                <a:spcPts val="0"/>
              </a:spcAft>
              <a:buFont typeface="Arial"/>
              <a:buNone/>
              <a:defRPr/>
            </a:pPr>
            <a:r>
              <a:rPr lang="en-US" sz="2800" dirty="0" smtClean="0">
                <a:ln w="0"/>
                <a:effectLst>
                  <a:outerShdw blurRad="38100" dist="19050" dir="2700000" algn="tl" rotWithShape="0">
                    <a:schemeClr val="dk1">
                      <a:alpha val="40000"/>
                    </a:schemeClr>
                  </a:outerShdw>
                </a:effectLst>
                <a:latin typeface="Segoe UI" panose="020B0502040204020203" pitchFamily="34" charset="0"/>
                <a:ea typeface="Segoe UI" panose="020B0502040204020203" pitchFamily="34" charset="0"/>
                <a:cs typeface="Segoe UI" panose="020B0502040204020203" pitchFamily="34" charset="0"/>
              </a:rPr>
              <a:t>Turn </a:t>
            </a:r>
            <a:r>
              <a:rPr lang="en-US" sz="2800" dirty="0">
                <a:ln w="0"/>
                <a:effectLst>
                  <a:outerShdw blurRad="38100" dist="19050" dir="2700000" algn="tl" rotWithShape="0">
                    <a:schemeClr val="dk1">
                      <a:alpha val="40000"/>
                    </a:schemeClr>
                  </a:outerShdw>
                </a:effectLst>
                <a:latin typeface="Segoe UI" panose="020B0502040204020203" pitchFamily="34" charset="0"/>
                <a:ea typeface="Segoe UI" panose="020B0502040204020203" pitchFamily="34" charset="0"/>
                <a:cs typeface="Segoe UI" panose="020B0502040204020203" pitchFamily="34" charset="0"/>
              </a:rPr>
              <a:t>the key to “off” position </a:t>
            </a:r>
            <a:r>
              <a:rPr lang="en-US" sz="2800" dirty="0" smtClean="0">
                <a:ln w="0"/>
                <a:effectLst>
                  <a:outerShdw blurRad="38100" dist="19050" dir="2700000" algn="tl" rotWithShape="0">
                    <a:schemeClr val="dk1">
                      <a:alpha val="40000"/>
                    </a:schemeClr>
                  </a:outerShdw>
                </a:effectLst>
                <a:latin typeface="Segoe UI" panose="020B0502040204020203" pitchFamily="34" charset="0"/>
                <a:ea typeface="Segoe UI" panose="020B0502040204020203" pitchFamily="34" charset="0"/>
                <a:cs typeface="Segoe UI" panose="020B0502040204020203" pitchFamily="34" charset="0"/>
              </a:rPr>
              <a:t>and remove </a:t>
            </a:r>
            <a:r>
              <a:rPr lang="en-US" sz="2800" dirty="0">
                <a:ln w="0"/>
                <a:effectLst>
                  <a:outerShdw blurRad="38100" dist="19050" dir="2700000" algn="tl" rotWithShape="0">
                    <a:schemeClr val="dk1">
                      <a:alpha val="40000"/>
                    </a:schemeClr>
                  </a:outerShdw>
                </a:effectLst>
                <a:latin typeface="Segoe UI" panose="020B0502040204020203" pitchFamily="34" charset="0"/>
                <a:ea typeface="Segoe UI" panose="020B0502040204020203" pitchFamily="34" charset="0"/>
                <a:cs typeface="Segoe UI" panose="020B0502040204020203" pitchFamily="34" charset="0"/>
              </a:rPr>
              <a:t>the key from ignition when </a:t>
            </a:r>
            <a:r>
              <a:rPr lang="en-US" sz="2800" dirty="0" smtClean="0">
                <a:ln w="0"/>
                <a:effectLst>
                  <a:outerShdw blurRad="38100" dist="19050" dir="2700000" algn="tl" rotWithShape="0">
                    <a:schemeClr val="dk1">
                      <a:alpha val="40000"/>
                    </a:schemeClr>
                  </a:outerShdw>
                </a:effectLst>
                <a:latin typeface="Segoe UI" panose="020B0502040204020203" pitchFamily="34" charset="0"/>
                <a:ea typeface="Segoe UI" panose="020B0502040204020203" pitchFamily="34" charset="0"/>
                <a:cs typeface="Segoe UI" panose="020B0502040204020203" pitchFamily="34" charset="0"/>
              </a:rPr>
              <a:t>unattended</a:t>
            </a:r>
            <a:r>
              <a:rPr lang="en-US" sz="2800" b="1" dirty="0">
                <a:ln w="19050">
                  <a:solidFill>
                    <a:srgbClr val="FFFF00"/>
                  </a:solidFill>
                  <a:prstDash val="solid"/>
                  <a:miter lim="800000"/>
                </a:ln>
                <a:solidFill>
                  <a:srgbClr val="FF00FF"/>
                </a:solidFill>
                <a:effectLst>
                  <a:outerShdw blurRad="25500" dist="23000" dir="7020000" algn="tl">
                    <a:srgbClr val="000000">
                      <a:alpha val="50000"/>
                    </a:srgbClr>
                  </a:outerShdw>
                </a:effectLst>
                <a:latin typeface="Segoe UI" panose="020B0502040204020203" pitchFamily="34" charset="0"/>
                <a:ea typeface="Segoe UI" panose="020B0502040204020203" pitchFamily="34" charset="0"/>
                <a:cs typeface="Segoe UI" panose="020B0502040204020203" pitchFamily="34" charset="0"/>
              </a:rPr>
              <a:t/>
            </a:r>
            <a:br>
              <a:rPr lang="en-US" sz="2800" b="1" dirty="0">
                <a:ln w="19050">
                  <a:solidFill>
                    <a:srgbClr val="FFFF00"/>
                  </a:solidFill>
                  <a:prstDash val="solid"/>
                  <a:miter lim="800000"/>
                </a:ln>
                <a:solidFill>
                  <a:srgbClr val="FF00FF"/>
                </a:solidFill>
                <a:effectLst>
                  <a:outerShdw blurRad="25500" dist="23000" dir="7020000" algn="tl">
                    <a:srgbClr val="000000">
                      <a:alpha val="50000"/>
                    </a:srgbClr>
                  </a:outerShdw>
                </a:effectLst>
                <a:latin typeface="Segoe UI" panose="020B0502040204020203" pitchFamily="34" charset="0"/>
                <a:ea typeface="Segoe UI" panose="020B0502040204020203" pitchFamily="34" charset="0"/>
                <a:cs typeface="Segoe UI" panose="020B0502040204020203" pitchFamily="34" charset="0"/>
              </a:rPr>
            </a:br>
            <a:endParaRPr lang="en-US" sz="1000" b="1" dirty="0" smtClean="0">
              <a:ln w="19050">
                <a:solidFill>
                  <a:srgbClr val="FFFF00"/>
                </a:solidFill>
                <a:prstDash val="solid"/>
                <a:miter lim="800000"/>
              </a:ln>
              <a:solidFill>
                <a:srgbClr val="FF00FF"/>
              </a:solidFill>
              <a:effectLst>
                <a:outerShdw blurRad="25500" dist="23000" dir="7020000" algn="tl">
                  <a:srgbClr val="000000">
                    <a:alpha val="50000"/>
                  </a:srgbClr>
                </a:outerShdw>
              </a:effectLst>
              <a:latin typeface="Segoe UI" panose="020B0502040204020203" pitchFamily="34" charset="0"/>
              <a:ea typeface="Segoe UI" panose="020B0502040204020203" pitchFamily="34" charset="0"/>
              <a:cs typeface="Segoe UI" panose="020B0502040204020203" pitchFamily="34" charset="0"/>
            </a:endParaRPr>
          </a:p>
          <a:p>
            <a:pPr marL="0" indent="0" eaLnBrk="1" fontAlgn="auto" hangingPunct="1">
              <a:spcAft>
                <a:spcPts val="0"/>
              </a:spcAft>
              <a:buFont typeface="Arial"/>
              <a:buNone/>
              <a:defRPr/>
            </a:pPr>
            <a:r>
              <a:rPr lang="en-US" sz="2800" dirty="0" smtClean="0">
                <a:ln w="0"/>
                <a:effectLst>
                  <a:outerShdw blurRad="38100" dist="19050" dir="2700000" algn="tl" rotWithShape="0">
                    <a:schemeClr val="dk1">
                      <a:alpha val="40000"/>
                    </a:schemeClr>
                  </a:outerShdw>
                </a:effectLst>
                <a:latin typeface="Segoe UI" panose="020B0502040204020203" pitchFamily="34" charset="0"/>
                <a:ea typeface="Segoe UI" panose="020B0502040204020203" pitchFamily="34" charset="0"/>
                <a:cs typeface="Segoe UI" panose="020B0502040204020203" pitchFamily="34" charset="0"/>
              </a:rPr>
              <a:t>Engage </a:t>
            </a:r>
            <a:r>
              <a:rPr lang="en-US" sz="2800" dirty="0">
                <a:ln w="0"/>
                <a:effectLst>
                  <a:outerShdw blurRad="38100" dist="19050" dir="2700000" algn="tl" rotWithShape="0">
                    <a:schemeClr val="dk1">
                      <a:alpha val="40000"/>
                    </a:schemeClr>
                  </a:outerShdw>
                </a:effectLst>
                <a:latin typeface="Segoe UI" panose="020B0502040204020203" pitchFamily="34" charset="0"/>
                <a:ea typeface="Segoe UI" panose="020B0502040204020203" pitchFamily="34" charset="0"/>
                <a:cs typeface="Segoe UI" panose="020B0502040204020203" pitchFamily="34" charset="0"/>
              </a:rPr>
              <a:t>the parking </a:t>
            </a:r>
            <a:r>
              <a:rPr lang="en-US" sz="2800" dirty="0" smtClean="0">
                <a:ln w="0"/>
                <a:effectLst>
                  <a:outerShdw blurRad="38100" dist="19050" dir="2700000" algn="tl" rotWithShape="0">
                    <a:schemeClr val="dk1">
                      <a:alpha val="40000"/>
                    </a:schemeClr>
                  </a:outerShdw>
                </a:effectLst>
                <a:latin typeface="Segoe UI" panose="020B0502040204020203" pitchFamily="34" charset="0"/>
                <a:ea typeface="Segoe UI" panose="020B0502040204020203" pitchFamily="34" charset="0"/>
                <a:cs typeface="Segoe UI" panose="020B0502040204020203" pitchFamily="34" charset="0"/>
              </a:rPr>
              <a:t>brake</a:t>
            </a:r>
            <a:r>
              <a:rPr lang="en-US" sz="2800" b="1" dirty="0">
                <a:ln w="18000">
                  <a:solidFill>
                    <a:schemeClr val="accent2">
                      <a:satMod val="140000"/>
                    </a:schemeClr>
                  </a:solidFill>
                  <a:prstDash val="solid"/>
                  <a:miter lim="800000"/>
                </a:ln>
                <a:solidFill>
                  <a:srgbClr val="FF00FF"/>
                </a:solidFill>
                <a:effectLst>
                  <a:outerShdw blurRad="25500" dist="23000" dir="7020000" algn="tl">
                    <a:srgbClr val="000000">
                      <a:alpha val="50000"/>
                    </a:srgbClr>
                  </a:outerShdw>
                </a:effectLst>
                <a:latin typeface="Segoe UI" panose="020B0502040204020203" pitchFamily="34" charset="0"/>
                <a:ea typeface="Segoe UI" panose="020B0502040204020203" pitchFamily="34" charset="0"/>
                <a:cs typeface="Segoe UI" panose="020B0502040204020203" pitchFamily="34" charset="0"/>
              </a:rPr>
              <a:t/>
            </a:r>
            <a:br>
              <a:rPr lang="en-US" sz="2800" b="1" dirty="0">
                <a:ln w="18000">
                  <a:solidFill>
                    <a:schemeClr val="accent2">
                      <a:satMod val="140000"/>
                    </a:schemeClr>
                  </a:solidFill>
                  <a:prstDash val="solid"/>
                  <a:miter lim="800000"/>
                </a:ln>
                <a:solidFill>
                  <a:srgbClr val="FF00FF"/>
                </a:solidFill>
                <a:effectLst>
                  <a:outerShdw blurRad="25500" dist="23000" dir="7020000" algn="tl">
                    <a:srgbClr val="000000">
                      <a:alpha val="50000"/>
                    </a:srgbClr>
                  </a:outerShdw>
                </a:effectLst>
                <a:latin typeface="Segoe UI" panose="020B0502040204020203" pitchFamily="34" charset="0"/>
                <a:ea typeface="Segoe UI" panose="020B0502040204020203" pitchFamily="34" charset="0"/>
                <a:cs typeface="Segoe UI" panose="020B0502040204020203" pitchFamily="34" charset="0"/>
              </a:rPr>
            </a:br>
            <a:endParaRPr lang="en-US" dirty="0">
              <a:solidFill>
                <a:srgbClr val="FF00FF"/>
              </a:solidFill>
            </a:endParaRPr>
          </a:p>
        </p:txBody>
      </p:sp>
      <p:sp>
        <p:nvSpPr>
          <p:cNvPr id="39940" name="Left Arrow 4"/>
          <p:cNvSpPr>
            <a:spLocks noChangeArrowheads="1"/>
          </p:cNvSpPr>
          <p:nvPr/>
        </p:nvSpPr>
        <p:spPr bwMode="auto">
          <a:xfrm>
            <a:off x="4541838" y="4625975"/>
            <a:ext cx="977900" cy="485775"/>
          </a:xfrm>
          <a:prstGeom prst="leftArrow">
            <a:avLst>
              <a:gd name="adj1" fmla="val 50000"/>
              <a:gd name="adj2" fmla="val 49861"/>
            </a:avLst>
          </a:prstGeom>
          <a:solidFill>
            <a:srgbClr val="FFFF00"/>
          </a:solidFill>
          <a:ln w="38100" algn="ctr">
            <a:solidFill>
              <a:srgbClr val="002060"/>
            </a:solidFill>
            <a:round/>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defRPr/>
            </a:pPr>
            <a:endParaRPr lang="en-US" altLang="en-US" sz="1800">
              <a:ln>
                <a:solidFill>
                  <a:srgbClr val="002060"/>
                </a:solidFill>
              </a:ln>
              <a:solidFill>
                <a:prstClr val="black"/>
              </a:solidFill>
              <a:latin typeface="Tahoma" pitchFamily="34" charset="0"/>
              <a:cs typeface="Arial" charset="0"/>
            </a:endParaRPr>
          </a:p>
        </p:txBody>
      </p:sp>
      <p:sp>
        <p:nvSpPr>
          <p:cNvPr id="39941" name="Left Arrow 5"/>
          <p:cNvSpPr>
            <a:spLocks noChangeArrowheads="1"/>
          </p:cNvSpPr>
          <p:nvPr/>
        </p:nvSpPr>
        <p:spPr bwMode="auto">
          <a:xfrm>
            <a:off x="3871913" y="5749925"/>
            <a:ext cx="977900" cy="484188"/>
          </a:xfrm>
          <a:prstGeom prst="leftArrow">
            <a:avLst>
              <a:gd name="adj1" fmla="val 50000"/>
              <a:gd name="adj2" fmla="val 50024"/>
            </a:avLst>
          </a:prstGeom>
          <a:solidFill>
            <a:srgbClr val="FF0000"/>
          </a:solidFill>
          <a:ln w="38100" algn="ctr">
            <a:solidFill>
              <a:srgbClr val="002060"/>
            </a:solidFill>
            <a:round/>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defRPr/>
            </a:pPr>
            <a:endParaRPr lang="en-US" altLang="en-US" sz="1800">
              <a:ln w="38100">
                <a:solidFill>
                  <a:srgbClr val="002060"/>
                </a:solidFill>
              </a:ln>
              <a:solidFill>
                <a:prstClr val="black"/>
              </a:solidFill>
              <a:latin typeface="Tahoma" pitchFamily="34" charset="0"/>
              <a:cs typeface="Arial" charset="0"/>
            </a:endParaRPr>
          </a:p>
        </p:txBody>
      </p:sp>
      <p:sp>
        <p:nvSpPr>
          <p:cNvPr id="7" name="Left Arrow 4"/>
          <p:cNvSpPr>
            <a:spLocks noChangeArrowheads="1"/>
          </p:cNvSpPr>
          <p:nvPr/>
        </p:nvSpPr>
        <p:spPr bwMode="auto">
          <a:xfrm rot="10800000">
            <a:off x="457200" y="1949450"/>
            <a:ext cx="533400" cy="260350"/>
          </a:xfrm>
          <a:prstGeom prst="leftArrow">
            <a:avLst>
              <a:gd name="adj1" fmla="val 50000"/>
              <a:gd name="adj2" fmla="val 49861"/>
            </a:avLst>
          </a:prstGeom>
          <a:solidFill>
            <a:srgbClr val="FFFF00"/>
          </a:solidFill>
          <a:ln w="38100" algn="ctr">
            <a:solidFill>
              <a:srgbClr val="002060"/>
            </a:solidFill>
            <a:round/>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defRPr/>
            </a:pPr>
            <a:endParaRPr lang="en-US" altLang="en-US" sz="1800">
              <a:ln>
                <a:solidFill>
                  <a:srgbClr val="002060"/>
                </a:solidFill>
              </a:ln>
              <a:solidFill>
                <a:prstClr val="black"/>
              </a:solidFill>
              <a:latin typeface="Tahoma" pitchFamily="34" charset="0"/>
              <a:cs typeface="Arial" charset="0"/>
            </a:endParaRPr>
          </a:p>
        </p:txBody>
      </p:sp>
      <p:sp>
        <p:nvSpPr>
          <p:cNvPr id="8" name="Left Arrow 5"/>
          <p:cNvSpPr>
            <a:spLocks noChangeArrowheads="1"/>
          </p:cNvSpPr>
          <p:nvPr/>
        </p:nvSpPr>
        <p:spPr bwMode="auto">
          <a:xfrm rot="10800000">
            <a:off x="457200" y="3048000"/>
            <a:ext cx="542925" cy="228600"/>
          </a:xfrm>
          <a:prstGeom prst="leftArrow">
            <a:avLst>
              <a:gd name="adj1" fmla="val 50000"/>
              <a:gd name="adj2" fmla="val 50024"/>
            </a:avLst>
          </a:prstGeom>
          <a:solidFill>
            <a:srgbClr val="FF0000"/>
          </a:solidFill>
          <a:ln w="38100" algn="ctr">
            <a:solidFill>
              <a:srgbClr val="002060"/>
            </a:solidFill>
            <a:round/>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defRPr/>
            </a:pPr>
            <a:endParaRPr lang="en-US" altLang="en-US" sz="1800">
              <a:ln w="38100">
                <a:solidFill>
                  <a:srgbClr val="002060"/>
                </a:solidFill>
              </a:ln>
              <a:solidFill>
                <a:prstClr val="black"/>
              </a:solidFill>
              <a:latin typeface="Tahoma" pitchFamily="34" charset="0"/>
              <a:cs typeface="Arial" charset="0"/>
            </a:endParaRPr>
          </a:p>
        </p:txBody>
      </p:sp>
    </p:spTree>
    <p:custDataLst>
      <p:tags r:id="rId1"/>
    </p:custData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pPr eaLnBrk="1" hangingPunct="1"/>
            <a:r>
              <a:rPr lang="en-US" altLang="en-US" sz="4800" b="1" smtClean="0"/>
              <a:t>Safety</a:t>
            </a:r>
          </a:p>
        </p:txBody>
      </p:sp>
      <p:sp>
        <p:nvSpPr>
          <p:cNvPr id="98307" name="Content Placeholder 2"/>
          <p:cNvSpPr>
            <a:spLocks noGrp="1"/>
          </p:cNvSpPr>
          <p:nvPr>
            <p:ph idx="1"/>
          </p:nvPr>
        </p:nvSpPr>
        <p:spPr>
          <a:xfrm>
            <a:off x="457200" y="1447800"/>
            <a:ext cx="8229600" cy="4454525"/>
          </a:xfrm>
        </p:spPr>
        <p:txBody>
          <a:bodyPr/>
          <a:lstStyle/>
          <a:p>
            <a:pPr eaLnBrk="1" hangingPunct="1">
              <a:buFont typeface="Wingdings" panose="05000000000000000000" pitchFamily="2" charset="2"/>
              <a:buChar char="Ø"/>
            </a:pPr>
            <a:r>
              <a:rPr lang="en-US" altLang="en-US" smtClean="0">
                <a:latin typeface="Segoe UI" panose="020B0502040204020203" pitchFamily="34" charset="0"/>
                <a:cs typeface="Segoe UI" panose="020B0502040204020203" pitchFamily="34" charset="0"/>
              </a:rPr>
              <a:t>No SMV shall be operated between dusk and dawn without properly working headlights and taillights.</a:t>
            </a:r>
            <a:endParaRPr lang="en-US" altLang="en-US" smtClean="0"/>
          </a:p>
        </p:txBody>
      </p:sp>
      <p:pic>
        <p:nvPicPr>
          <p:cNvPr id="98308" name="Picture 7" descr="C:\Users\jrf\Pictures\Ranger\utv.png"/>
          <p:cNvPicPr>
            <a:picLocks noChangeAspect="1" noChangeArrowheads="1"/>
          </p:cNvPicPr>
          <p:nvPr>
            <p:custDataLst>
              <p:tags r:id="rId2"/>
            </p:custDataLst>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b="2222"/>
          <a:stretch>
            <a:fillRect/>
          </a:stretch>
        </p:blipFill>
        <p:spPr bwMode="auto">
          <a:xfrm>
            <a:off x="914400" y="2971800"/>
            <a:ext cx="341312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9" name="Picture 6" descr="C:\Users\jrf\Desktop\Flashing White Light Circle.gif"/>
          <p:cNvPicPr>
            <a:picLocks noChangeAspect="1" noChangeArrowheads="1" noCrop="1"/>
          </p:cNvPicPr>
          <p:nvPr>
            <p:custDataLst>
              <p:tags r:id="rId3"/>
            </p:custDataLst>
          </p:nvPr>
        </p:nvPicPr>
        <p:blipFill>
          <a:blip r:embed="rId1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216150" y="4464050"/>
            <a:ext cx="404813"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0" name="Picture 6" descr="C:\Users\jrf\Desktop\Flashing White Light Circle.gif"/>
          <p:cNvPicPr>
            <a:picLocks noChangeAspect="1" noChangeArrowheads="1" noCrop="1"/>
          </p:cNvPicPr>
          <p:nvPr>
            <p:custDataLst>
              <p:tags r:id="rId4"/>
            </p:custDataLst>
          </p:nvPr>
        </p:nvPicPr>
        <p:blipFill>
          <a:blip r:embed="rId1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219200" y="4425950"/>
            <a:ext cx="404813"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1" name="PPTShape_0" descr="C:\Users\jrf\Desktop\ButtonAmberWM.gif"/>
          <p:cNvPicPr>
            <a:picLocks noChangeAspect="1" noChangeArrowheads="1" noCrop="1"/>
          </p:cNvPicPr>
          <p:nvPr>
            <p:custDataLst>
              <p:tags r:id="rId5"/>
            </p:custDataLst>
          </p:nvPr>
        </p:nvPicPr>
        <p:blipFill>
          <a:blip r:embed="rId1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128713" y="4930775"/>
            <a:ext cx="4953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2" name="PPTShape_0" descr="C:\Users\jrf\Desktop\ButtonAmberWM.gif"/>
          <p:cNvPicPr>
            <a:picLocks noChangeAspect="1" noChangeArrowheads="1" noCrop="1"/>
          </p:cNvPicPr>
          <p:nvPr>
            <p:custDataLst>
              <p:tags r:id="rId6"/>
            </p:custDataLst>
          </p:nvPr>
        </p:nvPicPr>
        <p:blipFill>
          <a:blip r:embed="rId1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125663" y="4930775"/>
            <a:ext cx="4953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3" name="Picture 2" descr="C:\Users\jrf\Pictures\Ranger\09kawmule610web.jpg"/>
          <p:cNvPicPr>
            <a:picLocks noChangeAspect="1" noChangeArrowheads="1"/>
          </p:cNvPicPr>
          <p:nvPr>
            <p:custDataLst>
              <p:tags r:id="rId7"/>
            </p:custDataLst>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48200" y="2819400"/>
            <a:ext cx="4038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4" name="PPTShape_3" descr="C:\Users\jrf\Desktop\redlight.gif"/>
          <p:cNvPicPr>
            <a:picLocks noChangeAspect="1" noChangeArrowheads="1" noCrop="1"/>
          </p:cNvPicPr>
          <p:nvPr>
            <p:custDataLst>
              <p:tags r:id="rId8"/>
            </p:custDataLst>
          </p:nvPr>
        </p:nvPicPr>
        <p:blipFill>
          <a:blip r:embed="rId18">
            <a:extLst>
              <a:ext uri="{28A0092B-C50C-407E-A947-70E740481C1C}">
                <a14:useLocalDpi xmlns:a14="http://schemas.microsoft.com/office/drawing/2010/main" val="0"/>
              </a:ext>
            </a:extLst>
          </a:blip>
          <a:srcRect/>
          <a:stretch>
            <a:fillRect/>
          </a:stretch>
        </p:blipFill>
        <p:spPr bwMode="auto">
          <a:xfrm>
            <a:off x="5883275" y="4705350"/>
            <a:ext cx="390525"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5" name="PPTShape_3" descr="C:\Users\jrf\Desktop\redlight.gif"/>
          <p:cNvPicPr>
            <a:picLocks noChangeAspect="1" noChangeArrowheads="1" noCrop="1"/>
          </p:cNvPicPr>
          <p:nvPr>
            <p:custDataLst>
              <p:tags r:id="rId9"/>
            </p:custDataLst>
          </p:nvPr>
        </p:nvPicPr>
        <p:blipFill>
          <a:blip r:embed="rId18">
            <a:extLst>
              <a:ext uri="{28A0092B-C50C-407E-A947-70E740481C1C}">
                <a14:useLocalDpi xmlns:a14="http://schemas.microsoft.com/office/drawing/2010/main" val="0"/>
              </a:ext>
            </a:extLst>
          </a:blip>
          <a:srcRect/>
          <a:stretch>
            <a:fillRect/>
          </a:stretch>
        </p:blipFill>
        <p:spPr bwMode="auto">
          <a:xfrm>
            <a:off x="7162800" y="4679950"/>
            <a:ext cx="390525"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6" name="PPTShape_2" descr="C:\Users\jrf\Desktop\ButtonAmberWM.gif"/>
          <p:cNvPicPr>
            <a:picLocks noChangeAspect="1" noChangeArrowheads="1" noCrop="1"/>
          </p:cNvPicPr>
          <p:nvPr>
            <p:custDataLst>
              <p:tags r:id="rId10"/>
            </p:custDataLst>
          </p:nvPr>
        </p:nvPicPr>
        <p:blipFill>
          <a:blip r:embed="rId1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859588" y="4557713"/>
            <a:ext cx="4953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7" name="PPTShape_2" descr="C:\Users\jrf\Desktop\ButtonAmberWM.gif"/>
          <p:cNvPicPr>
            <a:picLocks noChangeAspect="1" noChangeArrowheads="1" noCrop="1"/>
          </p:cNvPicPr>
          <p:nvPr>
            <p:custDataLst>
              <p:tags r:id="rId11"/>
            </p:custDataLst>
          </p:nvPr>
        </p:nvPicPr>
        <p:blipFill>
          <a:blip r:embed="rId1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026150" y="4557713"/>
            <a:ext cx="4953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p:txBody>
          <a:bodyPr/>
          <a:lstStyle/>
          <a:p>
            <a:pPr eaLnBrk="1" hangingPunct="1"/>
            <a:r>
              <a:rPr lang="en-US" altLang="en-US" sz="4800" b="1" smtClean="0"/>
              <a:t>Safety</a:t>
            </a:r>
          </a:p>
        </p:txBody>
      </p:sp>
      <p:sp>
        <p:nvSpPr>
          <p:cNvPr id="100355" name="Rectangle 3"/>
          <p:cNvSpPr>
            <a:spLocks noGrp="1" noChangeArrowheads="1"/>
          </p:cNvSpPr>
          <p:nvPr>
            <p:ph idx="1"/>
          </p:nvPr>
        </p:nvSpPr>
        <p:spPr>
          <a:xfrm>
            <a:off x="457200" y="1295400"/>
            <a:ext cx="8229600" cy="1981200"/>
          </a:xfrm>
        </p:spPr>
        <p:txBody>
          <a:bodyPr/>
          <a:lstStyle/>
          <a:p>
            <a:pPr eaLnBrk="1" hangingPunct="1">
              <a:lnSpc>
                <a:spcPct val="90000"/>
              </a:lnSpc>
              <a:spcBef>
                <a:spcPct val="0"/>
              </a:spcBef>
              <a:buFont typeface="Wingdings" panose="05000000000000000000" pitchFamily="2" charset="2"/>
              <a:buChar char="Ø"/>
            </a:pPr>
            <a:r>
              <a:rPr lang="en-US" altLang="en-US" sz="2800" smtClean="0">
                <a:latin typeface="Segoe UI" panose="020B0502040204020203" pitchFamily="34" charset="0"/>
                <a:cs typeface="Segoe UI" panose="020B0502040204020203" pitchFamily="34" charset="0"/>
              </a:rPr>
              <a:t>SMV operators are required to abide by orders/directions from UPD, EHS, Parking/Transportation Services, and building proctors/facility coordinators.</a:t>
            </a:r>
          </a:p>
          <a:p>
            <a:pPr eaLnBrk="1" hangingPunct="1">
              <a:lnSpc>
                <a:spcPct val="90000"/>
              </a:lnSpc>
              <a:spcBef>
                <a:spcPct val="0"/>
              </a:spcBef>
              <a:buFont typeface="Wingdings" panose="05000000000000000000" pitchFamily="2" charset="2"/>
              <a:buChar char="Ø"/>
            </a:pPr>
            <a:r>
              <a:rPr lang="en-US" altLang="en-US" sz="2800" smtClean="0">
                <a:latin typeface="Segoe UI" panose="020B0502040204020203" pitchFamily="34" charset="0"/>
                <a:cs typeface="Segoe UI" panose="020B0502040204020203" pitchFamily="34" charset="0"/>
              </a:rPr>
              <a:t>The operator must report an accident to the University Police Department and to the operator’s supervisor. </a:t>
            </a:r>
          </a:p>
        </p:txBody>
      </p:sp>
      <p:pic>
        <p:nvPicPr>
          <p:cNvPr id="40964" name="Picture 4" descr="C:\Users\jrf\Pictures\Ranger\18247799_BG2.jpg"/>
          <p:cNvPicPr>
            <a:picLocks noChangeAspect="1" noChangeArrowheads="1"/>
          </p:cNvPicPr>
          <p:nvPr>
            <p:custDataLst>
              <p:tags r:id="rId2"/>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4772289" y="4419600"/>
            <a:ext cx="2448776" cy="1828800"/>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pic>
        <p:nvPicPr>
          <p:cNvPr id="40965" name="Picture 5" descr="C:\Users\jrf\Pictures\Ranger\20775804_BG2.jpg"/>
          <p:cNvPicPr>
            <a:picLocks noChangeAspect="1" noChangeArrowheads="1"/>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a:off x="6530193" y="3747035"/>
            <a:ext cx="2196071" cy="1649930"/>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pic>
        <p:nvPicPr>
          <p:cNvPr id="40966" name="Picture 6" descr="C:\Users\jrf\Pictures\Ranger\blog_kevin_federline_golf_cart_crash_02.jpg"/>
          <p:cNvPicPr>
            <a:picLocks noChangeAspect="1" noChangeArrowheads="1"/>
          </p:cNvPicPr>
          <p:nvPr>
            <p:custDataLst>
              <p:tags r:id="rId4"/>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1961873" y="4572000"/>
            <a:ext cx="2788034" cy="1853540"/>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pic>
        <p:nvPicPr>
          <p:cNvPr id="40967" name="Picture 7" descr="C:\Users\jrf\Pictures\Ranger\golf_cart_crashd1a99023-0c76-4fc1-a99d-5f653070625c.jpg"/>
          <p:cNvPicPr>
            <a:picLocks noChangeAspect="1" noChangeArrowheads="1"/>
          </p:cNvPicPr>
          <p:nvPr>
            <p:custDataLst>
              <p:tags r:id="rId5"/>
            </p:custDataLst>
          </p:nvPr>
        </p:nvPicPr>
        <p:blipFill>
          <a:blip r:embed="rId11">
            <a:extLst>
              <a:ext uri="{28A0092B-C50C-407E-A947-70E740481C1C}">
                <a14:useLocalDpi xmlns:a14="http://schemas.microsoft.com/office/drawing/2010/main" val="0"/>
              </a:ext>
            </a:extLst>
          </a:blip>
          <a:srcRect/>
          <a:stretch>
            <a:fillRect/>
          </a:stretch>
        </p:blipFill>
        <p:spPr bwMode="auto">
          <a:xfrm>
            <a:off x="482138" y="4119421"/>
            <a:ext cx="2284419" cy="1492956"/>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p:txBody>
          <a:bodyPr/>
          <a:lstStyle/>
          <a:p>
            <a:pPr eaLnBrk="1" hangingPunct="1"/>
            <a:r>
              <a:rPr lang="en-US" altLang="en-US" sz="4800" b="1" smtClean="0"/>
              <a:t>Safety</a:t>
            </a:r>
          </a:p>
        </p:txBody>
      </p:sp>
      <p:sp>
        <p:nvSpPr>
          <p:cNvPr id="102403" name="Content Placeholder 2"/>
          <p:cNvSpPr>
            <a:spLocks noGrp="1"/>
          </p:cNvSpPr>
          <p:nvPr>
            <p:ph idx="1"/>
          </p:nvPr>
        </p:nvSpPr>
        <p:spPr>
          <a:xfrm>
            <a:off x="457200" y="1447800"/>
            <a:ext cx="8229600" cy="4454525"/>
          </a:xfrm>
        </p:spPr>
        <p:txBody>
          <a:bodyPr/>
          <a:lstStyle/>
          <a:p>
            <a:pPr eaLnBrk="1" hangingPunct="1">
              <a:buFont typeface="Wingdings" panose="05000000000000000000" pitchFamily="2" charset="2"/>
              <a:buChar char="Ø"/>
            </a:pPr>
            <a:r>
              <a:rPr lang="en-US" altLang="en-US" sz="2800" smtClean="0">
                <a:latin typeface="Segoe UI" panose="020B0502040204020203" pitchFamily="34" charset="0"/>
                <a:cs typeface="Segoe UI" panose="020B0502040204020203" pitchFamily="34" charset="0"/>
              </a:rPr>
              <a:t>All SMVs and trailers pulled by a SMV must have clearly displayed the slow moving vehicle reflective triangle on the rear of the SMV and trailer.</a:t>
            </a:r>
          </a:p>
          <a:p>
            <a:pPr eaLnBrk="1" hangingPunct="1"/>
            <a:endParaRPr lang="en-US" altLang="en-US" smtClean="0"/>
          </a:p>
        </p:txBody>
      </p:sp>
      <p:pic>
        <p:nvPicPr>
          <p:cNvPr id="102404" name="Picture 4" descr="C:\Users\jrf\Pictures\Ranger\06617490.jpg"/>
          <p:cNvPicPr>
            <a:picLocks noChangeAspect="1" noChangeArrowheads="1"/>
          </p:cNvPicPr>
          <p:nvPr>
            <p:custDataLst>
              <p:tags r:id="rId2"/>
            </p:custDataLst>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49600" y="3251200"/>
            <a:ext cx="2489200"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5" descr="C:\Users\jrf\Pictures\Ranger\Honda-Big-Red-Towing-1005.jpg"/>
          <p:cNvPicPr>
            <a:picLocks noChangeAspect="1" noChangeArrowheads="1"/>
          </p:cNvPicPr>
          <p:nvPr>
            <p:custDataLst>
              <p:tags r:id="rId3"/>
            </p:custDataLst>
          </p:nvPr>
        </p:nvPicPr>
        <p:blipFill rotWithShape="1">
          <a:blip r:embed="rId9">
            <a:extLst>
              <a:ext uri="{28A0092B-C50C-407E-A947-70E740481C1C}">
                <a14:useLocalDpi xmlns:a14="http://schemas.microsoft.com/office/drawing/2010/main" val="0"/>
              </a:ext>
            </a:extLst>
          </a:blip>
          <a:srcRect l="569" t="18234" r="422" b="1994"/>
          <a:stretch/>
        </p:blipFill>
        <p:spPr bwMode="auto">
          <a:xfrm>
            <a:off x="1127440" y="3429000"/>
            <a:ext cx="7029136" cy="2462707"/>
          </a:xfrm>
          <a:prstGeom prst="rect">
            <a:avLst/>
          </a:prstGeom>
          <a:ln w="381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02406" name="Picture 6" descr="C:\Users\jrf\Pictures\Ranger\triangle1.jpg"/>
          <p:cNvPicPr>
            <a:picLocks noChangeAspect="1" noChangeArrowheads="1"/>
          </p:cNvPicPr>
          <p:nvPr>
            <p:custDataLst>
              <p:tags r:id="rId4"/>
            </p:custDataLst>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24138" y="3810000"/>
            <a:ext cx="6540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7" name="Picture 7" descr="C:\Users\jrf\Pictures\Ranger\triangle1.jpg"/>
          <p:cNvPicPr>
            <a:picLocks noChangeAspect="1" noChangeArrowheads="1"/>
          </p:cNvPicPr>
          <p:nvPr>
            <p:custDataLst>
              <p:tags r:id="rId5"/>
            </p:custDataLst>
          </p:nvPr>
        </p:nvPicPr>
        <p:blipFill>
          <a:blip r:embed="rId10">
            <a:clrChange>
              <a:clrFrom>
                <a:srgbClr val="FFF9FF"/>
              </a:clrFrom>
              <a:clrTo>
                <a:srgbClr val="FFF9FF">
                  <a:alpha val="0"/>
                </a:srgbClr>
              </a:clrTo>
            </a:clrChange>
            <a:extLst>
              <a:ext uri="{28A0092B-C50C-407E-A947-70E740481C1C}">
                <a14:useLocalDpi xmlns:a14="http://schemas.microsoft.com/office/drawing/2010/main" val="0"/>
              </a:ext>
            </a:extLst>
          </a:blip>
          <a:srcRect/>
          <a:stretch>
            <a:fillRect/>
          </a:stretch>
        </p:blipFill>
        <p:spPr bwMode="auto">
          <a:xfrm>
            <a:off x="7239000" y="4660900"/>
            <a:ext cx="627063"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own Arrow 3"/>
          <p:cNvSpPr/>
          <p:nvPr/>
        </p:nvSpPr>
        <p:spPr>
          <a:xfrm rot="2889503">
            <a:off x="3307557" y="3280569"/>
            <a:ext cx="246062" cy="819150"/>
          </a:xfrm>
          <a:prstGeom prst="downArrow">
            <a:avLst/>
          </a:prstGeom>
          <a:solidFill>
            <a:srgbClr val="FFFF00"/>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5" name="Down Arrow 24"/>
          <p:cNvSpPr/>
          <p:nvPr/>
        </p:nvSpPr>
        <p:spPr>
          <a:xfrm rot="2889503">
            <a:off x="8033544" y="4096544"/>
            <a:ext cx="246062" cy="819150"/>
          </a:xfrm>
          <a:prstGeom prst="downArrow">
            <a:avLst/>
          </a:prstGeom>
          <a:solidFill>
            <a:srgbClr val="FFFF00"/>
          </a:solidFill>
          <a:ln w="19050"/>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ustDataLst>
      <p:tags r:id="rId1"/>
    </p:custData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p:txBody>
          <a:bodyPr/>
          <a:lstStyle/>
          <a:p>
            <a:pPr eaLnBrk="1" hangingPunct="1"/>
            <a:r>
              <a:rPr lang="en-US" altLang="en-US" sz="4800" b="1" smtClean="0"/>
              <a:t>SMV Safety Checklist</a:t>
            </a:r>
          </a:p>
        </p:txBody>
      </p:sp>
      <p:sp>
        <p:nvSpPr>
          <p:cNvPr id="3" name="Content Placeholder 2"/>
          <p:cNvSpPr>
            <a:spLocks noGrp="1"/>
          </p:cNvSpPr>
          <p:nvPr>
            <p:ph idx="1"/>
          </p:nvPr>
        </p:nvSpPr>
        <p:spPr>
          <a:xfrm>
            <a:off x="457200" y="1600200"/>
            <a:ext cx="8229600" cy="4953000"/>
          </a:xfrm>
        </p:spPr>
        <p:txBody>
          <a:bodyPr rtlCol="0">
            <a:normAutofit/>
          </a:bodyPr>
          <a:lstStyle/>
          <a:p>
            <a:pPr eaLnBrk="1" fontAlgn="auto" hangingPunct="1">
              <a:spcAft>
                <a:spcPts val="0"/>
              </a:spcAft>
              <a:buFont typeface="Arial"/>
              <a:buChar char="•"/>
              <a:defRPr/>
            </a:pPr>
            <a:endParaRPr lang="en-US" dirty="0"/>
          </a:p>
          <a:p>
            <a:pPr eaLnBrk="1" fontAlgn="auto" hangingPunct="1">
              <a:spcAft>
                <a:spcPts val="0"/>
              </a:spcAft>
              <a:buFont typeface="Arial"/>
              <a:buChar char="•"/>
              <a:defRPr/>
            </a:pPr>
            <a:endParaRPr lang="en-US" dirty="0" smtClean="0"/>
          </a:p>
          <a:p>
            <a:pPr eaLnBrk="1" fontAlgn="auto" hangingPunct="1">
              <a:spcAft>
                <a:spcPts val="0"/>
              </a:spcAft>
              <a:buFont typeface="Arial"/>
              <a:buChar char="•"/>
              <a:defRPr/>
            </a:pPr>
            <a:endParaRPr lang="en-US" dirty="0"/>
          </a:p>
          <a:p>
            <a:pPr eaLnBrk="1" fontAlgn="auto" hangingPunct="1">
              <a:spcAft>
                <a:spcPts val="0"/>
              </a:spcAft>
              <a:buFont typeface="Arial"/>
              <a:buChar char="•"/>
              <a:defRPr/>
            </a:pPr>
            <a:endParaRPr lang="en-US" dirty="0" smtClean="0"/>
          </a:p>
          <a:p>
            <a:pPr eaLnBrk="1" fontAlgn="auto" hangingPunct="1">
              <a:spcAft>
                <a:spcPts val="0"/>
              </a:spcAft>
              <a:buFont typeface="Arial"/>
              <a:buChar char="•"/>
              <a:defRPr/>
            </a:pPr>
            <a:endParaRPr lang="en-US" dirty="0"/>
          </a:p>
          <a:p>
            <a:pPr marL="0" indent="0" eaLnBrk="1" fontAlgn="auto" hangingPunct="1">
              <a:spcAft>
                <a:spcPts val="0"/>
              </a:spcAft>
              <a:buFont typeface="Arial"/>
              <a:buNone/>
              <a:defRPr/>
            </a:pPr>
            <a:endParaRPr lang="en-US" sz="2800" i="1" dirty="0" smtClean="0"/>
          </a:p>
          <a:p>
            <a:pPr marL="0" indent="0" eaLnBrk="1" fontAlgn="auto" hangingPunct="1">
              <a:spcAft>
                <a:spcPts val="0"/>
              </a:spcAft>
              <a:buFont typeface="Arial"/>
              <a:buNone/>
              <a:defRPr/>
            </a:pPr>
            <a:endParaRPr lang="en-US" sz="2800" i="1" dirty="0"/>
          </a:p>
          <a:p>
            <a:pPr marL="0" indent="0" eaLnBrk="1" fontAlgn="auto" hangingPunct="1">
              <a:spcAft>
                <a:spcPts val="0"/>
              </a:spcAft>
              <a:buFont typeface="Arial"/>
              <a:buNone/>
              <a:defRPr/>
            </a:pPr>
            <a:r>
              <a:rPr lang="en-US" sz="2400" b="1" i="1" dirty="0" smtClean="0">
                <a:latin typeface="Segoe UI" panose="020B0502040204020203" pitchFamily="34" charset="0"/>
                <a:cs typeface="Segoe UI" panose="020B0502040204020203" pitchFamily="34" charset="0"/>
              </a:rPr>
              <a:t>https</a:t>
            </a:r>
            <a:r>
              <a:rPr lang="en-US" sz="2400" b="1" i="1" dirty="0">
                <a:latin typeface="Segoe UI" panose="020B0502040204020203" pitchFamily="34" charset="0"/>
                <a:cs typeface="Segoe UI" panose="020B0502040204020203" pitchFamily="34" charset="0"/>
              </a:rPr>
              <a:t>://transport.tamu.edu/alternative/files/SMVSafetyChecklist.pdf</a:t>
            </a:r>
          </a:p>
        </p:txBody>
      </p:sp>
      <p:pic>
        <p:nvPicPr>
          <p:cNvPr id="104452" name="Picture 1" descr="C:\Users\Chandler\Desktop\slow moving vehicle check lis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473200"/>
            <a:ext cx="8074025" cy="391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lstStyle/>
          <a:p>
            <a:pPr eaLnBrk="1" hangingPunct="1"/>
            <a:r>
              <a:rPr lang="en-US" altLang="en-US" sz="4800" b="1" smtClean="0"/>
              <a:t>Maintenance</a:t>
            </a:r>
          </a:p>
        </p:txBody>
      </p:sp>
      <p:sp>
        <p:nvSpPr>
          <p:cNvPr id="4" name="Content Placeholder 3"/>
          <p:cNvSpPr>
            <a:spLocks noGrp="1"/>
          </p:cNvSpPr>
          <p:nvPr>
            <p:ph idx="1"/>
          </p:nvPr>
        </p:nvSpPr>
        <p:spPr>
          <a:xfrm>
            <a:off x="457200" y="1447800"/>
            <a:ext cx="8229600" cy="4454525"/>
          </a:xfrm>
        </p:spPr>
        <p:txBody>
          <a:bodyPr rtlCol="0">
            <a:normAutofit/>
          </a:bodyPr>
          <a:lstStyle/>
          <a:p>
            <a:pPr>
              <a:spcBef>
                <a:spcPct val="0"/>
              </a:spcBef>
              <a:buFont typeface="Wingdings" panose="05000000000000000000" pitchFamily="2" charset="2"/>
              <a:buChar char="Ø"/>
              <a:defRPr/>
            </a:pPr>
            <a:r>
              <a:rPr lang="en-US" dirty="0">
                <a:solidFill>
                  <a:prstClr val="black"/>
                </a:solidFill>
                <a:latin typeface="Segoe UI" panose="020B0502040204020203" pitchFamily="34" charset="0"/>
                <a:ea typeface="Segoe UI" panose="020B0502040204020203" pitchFamily="34" charset="0"/>
                <a:cs typeface="Segoe UI" panose="020B0502040204020203" pitchFamily="34" charset="0"/>
              </a:rPr>
              <a:t>University-owned SMVs are to be maintained in accordance with manufacturer’s specifications. </a:t>
            </a:r>
          </a:p>
          <a:p>
            <a:pPr>
              <a:spcBef>
                <a:spcPct val="0"/>
              </a:spcBef>
              <a:buFont typeface="Wingdings" panose="05000000000000000000" pitchFamily="2" charset="2"/>
              <a:buChar char="Ø"/>
              <a:defRPr/>
            </a:pPr>
            <a:endParaRPr lang="en-US" dirty="0">
              <a:solidFill>
                <a:prstClr val="black"/>
              </a:solidFill>
              <a:latin typeface="Segoe UI" panose="020B0502040204020203" pitchFamily="34" charset="0"/>
              <a:ea typeface="Segoe UI" panose="020B0502040204020203" pitchFamily="34" charset="0"/>
              <a:cs typeface="Segoe UI" panose="020B0502040204020203" pitchFamily="34" charset="0"/>
            </a:endParaRPr>
          </a:p>
          <a:p>
            <a:pPr>
              <a:spcBef>
                <a:spcPct val="0"/>
              </a:spcBef>
              <a:buFont typeface="Wingdings" panose="05000000000000000000" pitchFamily="2" charset="2"/>
              <a:buChar char="Ø"/>
              <a:defRPr/>
            </a:pPr>
            <a:r>
              <a:rPr lang="en-US" dirty="0">
                <a:solidFill>
                  <a:prstClr val="black"/>
                </a:solidFill>
                <a:latin typeface="Segoe UI" panose="020B0502040204020203" pitchFamily="34" charset="0"/>
                <a:ea typeface="Segoe UI" panose="020B0502040204020203" pitchFamily="34" charset="0"/>
                <a:cs typeface="Segoe UI" panose="020B0502040204020203" pitchFamily="34" charset="0"/>
              </a:rPr>
              <a:t>Departments are responsible for keeping all original equipment and safety features in good working order.</a:t>
            </a:r>
          </a:p>
          <a:p>
            <a:pPr marL="0" indent="0" eaLnBrk="1" fontAlgn="auto" hangingPunct="1">
              <a:spcAft>
                <a:spcPts val="0"/>
              </a:spcAft>
              <a:buFont typeface="Arial"/>
              <a:buNone/>
              <a:defRPr/>
            </a:pPr>
            <a:endParaRPr lang="en-US" dirty="0"/>
          </a:p>
        </p:txBody>
      </p:sp>
    </p:spTree>
    <p:custDataLst>
      <p:tags r:id="rId1"/>
    </p:custData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2"/>
          <p:cNvSpPr>
            <a:spLocks noGrp="1"/>
          </p:cNvSpPr>
          <p:nvPr>
            <p:ph type="title"/>
          </p:nvPr>
        </p:nvSpPr>
        <p:spPr/>
        <p:txBody>
          <a:bodyPr/>
          <a:lstStyle/>
          <a:p>
            <a:pPr eaLnBrk="1" hangingPunct="1"/>
            <a:r>
              <a:rPr lang="en-US" altLang="en-US" sz="4800" b="1" smtClean="0"/>
              <a:t>Maintenance</a:t>
            </a:r>
          </a:p>
        </p:txBody>
      </p:sp>
      <p:sp>
        <p:nvSpPr>
          <p:cNvPr id="108547" name="Content Placeholder 3"/>
          <p:cNvSpPr>
            <a:spLocks noGrp="1"/>
          </p:cNvSpPr>
          <p:nvPr>
            <p:ph idx="1"/>
          </p:nvPr>
        </p:nvSpPr>
        <p:spPr>
          <a:xfrm>
            <a:off x="457200" y="1295400"/>
            <a:ext cx="8229600" cy="3470275"/>
          </a:xfrm>
        </p:spPr>
        <p:txBody>
          <a:bodyPr/>
          <a:lstStyle/>
          <a:p>
            <a:pPr eaLnBrk="1" hangingPunct="1">
              <a:buFont typeface="Wingdings" panose="05000000000000000000" pitchFamily="2" charset="2"/>
              <a:buChar char="Ø"/>
            </a:pPr>
            <a:r>
              <a:rPr lang="en-US" altLang="en-US" sz="2800" smtClean="0">
                <a:latin typeface="Segoe UI" panose="020B0502040204020203" pitchFamily="34" charset="0"/>
                <a:cs typeface="Segoe UI" panose="020B0502040204020203" pitchFamily="34" charset="0"/>
              </a:rPr>
              <a:t>If the SMV is not operating properly, park in a safe location if possible, remove the key and any valuables, and notify your supervisor and Transportation Services for additional assistance with a non-working SMV at (979-845-0057).</a:t>
            </a:r>
            <a:endParaRPr lang="en-US" altLang="en-US" sz="2800" smtClean="0"/>
          </a:p>
        </p:txBody>
      </p:sp>
      <p:pic>
        <p:nvPicPr>
          <p:cNvPr id="58371" name="Picture 3" descr="C:\Users\jrf\Pictures\Ranger\article-new_ehow_images_a06_q6_76_change-flat-tire-jack-800x800.jpg"/>
          <p:cNvPicPr>
            <a:picLocks noChangeAspect="1" noChangeArrowheads="1"/>
          </p:cNvPicPr>
          <p:nvPr>
            <p:custDataLst>
              <p:tags r:id="rId2"/>
            </p:custDataLst>
          </p:nvPr>
        </p:nvPicPr>
        <p:blipFill>
          <a:blip r:embed="rId9">
            <a:extLst>
              <a:ext uri="{28A0092B-C50C-407E-A947-70E740481C1C}">
                <a14:useLocalDpi xmlns:a14="http://schemas.microsoft.com/office/drawing/2010/main" val="0"/>
              </a:ext>
            </a:extLst>
          </a:blip>
          <a:srcRect/>
          <a:stretch>
            <a:fillRect/>
          </a:stretch>
        </p:blipFill>
        <p:spPr bwMode="auto">
          <a:xfrm>
            <a:off x="3454056" y="3866430"/>
            <a:ext cx="2133600" cy="1425015"/>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pic>
        <p:nvPicPr>
          <p:cNvPr id="58374" name="Picture 6" descr="C:\Users\jrf\Pictures\Ranger\img_4891344_00.jpg"/>
          <p:cNvPicPr>
            <a:picLocks noChangeAspect="1" noChangeArrowheads="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3874294"/>
            <a:ext cx="2160014" cy="1440009"/>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pic>
        <p:nvPicPr>
          <p:cNvPr id="58370" name="Picture 2" descr="C:\Users\jrf\Pictures\Ranger\15108855-1013.jpg"/>
          <p:cNvPicPr>
            <a:picLocks noChangeAspect="1" noChangeArrowheads="1"/>
          </p:cNvPicPr>
          <p:nvPr>
            <p:custDataLst>
              <p:tags r:id="rId4"/>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1966070" y="5032335"/>
            <a:ext cx="2057400" cy="1366701"/>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pic>
        <p:nvPicPr>
          <p:cNvPr id="58375" name="Picture 7" descr="C:\Users\jrf\Pictures\Ranger\PrimitiveImage.jpg"/>
          <p:cNvPicPr>
            <a:picLocks noChangeAspect="1" noChangeArrowheads="1"/>
          </p:cNvPicPr>
          <p:nvPr>
            <p:custDataLst>
              <p:tags r:id="rId5"/>
            </p:custDataLst>
          </p:nvPr>
        </p:nvPicPr>
        <p:blipFill>
          <a:blip r:embed="rId12">
            <a:extLst>
              <a:ext uri="{28A0092B-C50C-407E-A947-70E740481C1C}">
                <a14:useLocalDpi xmlns:a14="http://schemas.microsoft.com/office/drawing/2010/main" val="0"/>
              </a:ext>
            </a:extLst>
          </a:blip>
          <a:srcRect/>
          <a:stretch>
            <a:fillRect/>
          </a:stretch>
        </p:blipFill>
        <p:spPr bwMode="auto">
          <a:xfrm>
            <a:off x="6590757" y="3889289"/>
            <a:ext cx="2096043" cy="1425014"/>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pic>
        <p:nvPicPr>
          <p:cNvPr id="58372" name="Picture 4" descr="C:\Users\jrf\Pictures\Ranger\download (5).jpg"/>
          <p:cNvPicPr>
            <a:picLocks noChangeAspect="1" noChangeArrowheads="1"/>
          </p:cNvPicPr>
          <p:nvPr>
            <p:custDataLst>
              <p:tags r:id="rId6"/>
            </p:custDataLst>
          </p:nvPr>
        </p:nvPicPr>
        <p:blipFill>
          <a:blip r:embed="rId13">
            <a:extLst>
              <a:ext uri="{28A0092B-C50C-407E-A947-70E740481C1C}">
                <a14:useLocalDpi xmlns:a14="http://schemas.microsoft.com/office/drawing/2010/main" val="0"/>
              </a:ext>
            </a:extLst>
          </a:blip>
          <a:srcRect/>
          <a:stretch>
            <a:fillRect/>
          </a:stretch>
        </p:blipFill>
        <p:spPr bwMode="auto">
          <a:xfrm>
            <a:off x="5026571" y="5029513"/>
            <a:ext cx="2087714" cy="1389279"/>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a:xfrm>
            <a:off x="381000" y="381000"/>
            <a:ext cx="8229600" cy="1143000"/>
          </a:xfrm>
        </p:spPr>
        <p:txBody>
          <a:bodyPr/>
          <a:lstStyle/>
          <a:p>
            <a:pPr eaLnBrk="1" hangingPunct="1"/>
            <a:r>
              <a:rPr lang="en-US" altLang="en-US" sz="4800" b="1" smtClean="0">
                <a:cs typeface="Segoe UI" panose="020B0502040204020203" pitchFamily="34" charset="0"/>
              </a:rPr>
              <a:t>Gas SMV</a:t>
            </a:r>
          </a:p>
        </p:txBody>
      </p:sp>
      <p:sp>
        <p:nvSpPr>
          <p:cNvPr id="3" name="Content Placeholder 2"/>
          <p:cNvSpPr>
            <a:spLocks noGrp="1"/>
          </p:cNvSpPr>
          <p:nvPr>
            <p:ph idx="1"/>
          </p:nvPr>
        </p:nvSpPr>
        <p:spPr/>
        <p:txBody>
          <a:bodyPr rtlCol="0">
            <a:normAutofit/>
          </a:bodyPr>
          <a:lstStyle/>
          <a:p>
            <a:pPr marL="0" indent="0" eaLnBrk="1" fontAlgn="auto" hangingPunct="1">
              <a:spcAft>
                <a:spcPts val="0"/>
              </a:spcAft>
              <a:buFont typeface="Arial"/>
              <a:buNone/>
              <a:defRPr/>
            </a:pPr>
            <a:endParaRPr lang="en-US" sz="1400" dirty="0" smtClean="0">
              <a:latin typeface="Segoe UI" panose="020B0502040204020203" pitchFamily="34" charset="0"/>
              <a:ea typeface="Segoe UI" panose="020B0502040204020203" pitchFamily="34" charset="0"/>
              <a:cs typeface="Segoe UI" panose="020B0502040204020203" pitchFamily="34" charset="0"/>
            </a:endParaRPr>
          </a:p>
          <a:p>
            <a:pPr eaLnBrk="1" fontAlgn="auto" hangingPunct="1">
              <a:spcAft>
                <a:spcPts val="0"/>
              </a:spcAft>
              <a:buFont typeface="Wingdings" panose="05000000000000000000" pitchFamily="2" charset="2"/>
              <a:buChar char="Ø"/>
              <a:defRPr/>
            </a:pPr>
            <a:r>
              <a:rPr lang="en-US" sz="3600" dirty="0" smtClean="0">
                <a:latin typeface="Segoe UI" panose="020B0502040204020203" pitchFamily="34" charset="0"/>
                <a:ea typeface="Segoe UI" panose="020B0502040204020203" pitchFamily="34" charset="0"/>
                <a:cs typeface="Segoe UI" panose="020B0502040204020203" pitchFamily="34" charset="0"/>
              </a:rPr>
              <a:t>Follow </a:t>
            </a:r>
            <a:r>
              <a:rPr lang="en-US" sz="3600" dirty="0">
                <a:latin typeface="Segoe UI" panose="020B0502040204020203" pitchFamily="34" charset="0"/>
                <a:ea typeface="Segoe UI" panose="020B0502040204020203" pitchFamily="34" charset="0"/>
                <a:cs typeface="Segoe UI" panose="020B0502040204020203" pitchFamily="34" charset="0"/>
              </a:rPr>
              <a:t>appropriate requirements for gas-powered SMV storage. </a:t>
            </a:r>
            <a:endParaRPr lang="en-US" sz="3600" dirty="0" smtClean="0">
              <a:latin typeface="Segoe UI" panose="020B0502040204020203" pitchFamily="34" charset="0"/>
              <a:ea typeface="Segoe UI" panose="020B0502040204020203" pitchFamily="34" charset="0"/>
              <a:cs typeface="Segoe UI" panose="020B0502040204020203" pitchFamily="34" charset="0"/>
            </a:endParaRPr>
          </a:p>
          <a:p>
            <a:pPr eaLnBrk="1" fontAlgn="auto" hangingPunct="1">
              <a:spcAft>
                <a:spcPts val="0"/>
              </a:spcAft>
              <a:buFont typeface="Wingdings" panose="05000000000000000000" pitchFamily="2" charset="2"/>
              <a:buChar char="Ø"/>
              <a:defRPr/>
            </a:pPr>
            <a:r>
              <a:rPr lang="en-US" sz="3600" dirty="0"/>
              <a:t>Should be parked outside of buildings unless the building is designated for vehicle storage or repair.</a:t>
            </a:r>
            <a:endParaRPr lang="en-US" sz="3600" dirty="0" smtClean="0">
              <a:latin typeface="Segoe UI" panose="020B0502040204020203" pitchFamily="34" charset="0"/>
              <a:ea typeface="Segoe UI" panose="020B0502040204020203" pitchFamily="34" charset="0"/>
              <a:cs typeface="Segoe UI" panose="020B0502040204020203" pitchFamily="34" charset="0"/>
            </a:endParaRPr>
          </a:p>
          <a:p>
            <a:pPr eaLnBrk="1" fontAlgn="auto" hangingPunct="1">
              <a:spcAft>
                <a:spcPts val="0"/>
              </a:spcAft>
              <a:buFont typeface="Wingdings" panose="05000000000000000000" pitchFamily="2" charset="2"/>
              <a:buChar char="Ø"/>
              <a:defRPr/>
            </a:pPr>
            <a:endParaRPr lang="en-US" sz="3600" dirty="0"/>
          </a:p>
        </p:txBody>
      </p:sp>
    </p:spTree>
    <p:custDataLst>
      <p:tags r:id="rId1"/>
    </p:custData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2"/>
          <p:cNvSpPr>
            <a:spLocks noGrp="1"/>
          </p:cNvSpPr>
          <p:nvPr>
            <p:ph type="ctrTitle" idx="4294967295"/>
          </p:nvPr>
        </p:nvSpPr>
        <p:spPr>
          <a:xfrm>
            <a:off x="304800" y="2438400"/>
            <a:ext cx="8382000" cy="1165225"/>
          </a:xfrm>
        </p:spPr>
        <p:txBody>
          <a:bodyPr/>
          <a:lstStyle/>
          <a:p>
            <a:pPr eaLnBrk="1" hangingPunct="1"/>
            <a:r>
              <a:rPr lang="en-US" altLang="en-US" sz="4800" b="1" smtClean="0">
                <a:latin typeface="Segoe UI" panose="020B0502040204020203" pitchFamily="34" charset="0"/>
                <a:cs typeface="Segoe UI" panose="020B0502040204020203" pitchFamily="34" charset="0"/>
              </a:rPr>
              <a:t>SMVs include the following</a:t>
            </a:r>
            <a:endParaRPr lang="en-US" altLang="en-US" sz="4800" b="1" smtClean="0"/>
          </a:p>
        </p:txBody>
      </p:sp>
    </p:spTree>
    <p:custDataLst>
      <p:tags r:id="rId1"/>
    </p:custData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p:txBody>
          <a:bodyPr/>
          <a:lstStyle/>
          <a:p>
            <a:pPr eaLnBrk="1" hangingPunct="1"/>
            <a:r>
              <a:rPr lang="en-US" altLang="en-US" sz="4800" b="1" smtClean="0"/>
              <a:t>Electric SMV</a:t>
            </a:r>
          </a:p>
        </p:txBody>
      </p:sp>
      <p:sp>
        <p:nvSpPr>
          <p:cNvPr id="3" name="Content Placeholder 2"/>
          <p:cNvSpPr>
            <a:spLocks noGrp="1"/>
          </p:cNvSpPr>
          <p:nvPr>
            <p:ph idx="1"/>
          </p:nvPr>
        </p:nvSpPr>
        <p:spPr>
          <a:xfrm>
            <a:off x="457200" y="1447800"/>
            <a:ext cx="8229600" cy="5029200"/>
          </a:xfrm>
        </p:spPr>
        <p:txBody>
          <a:bodyPr rtlCol="0">
            <a:normAutofit/>
          </a:bodyPr>
          <a:lstStyle/>
          <a:p>
            <a:pPr eaLnBrk="1" fontAlgn="auto" hangingPunct="1">
              <a:spcAft>
                <a:spcPts val="0"/>
              </a:spcAft>
              <a:buFont typeface="Wingdings" panose="05000000000000000000" pitchFamily="2" charset="2"/>
              <a:buChar char="Ø"/>
              <a:defRPr/>
            </a:pPr>
            <a:r>
              <a:rPr lang="en-US" dirty="0" smtClean="0">
                <a:latin typeface="Segoe UI" panose="020B0502040204020203" pitchFamily="34" charset="0"/>
                <a:cs typeface="Segoe UI" panose="020B0502040204020203" pitchFamily="34" charset="0"/>
              </a:rPr>
              <a:t>Provide </a:t>
            </a:r>
            <a:r>
              <a:rPr lang="en-US" dirty="0">
                <a:latin typeface="Segoe UI" panose="020B0502040204020203" pitchFamily="34" charset="0"/>
                <a:cs typeface="Segoe UI" panose="020B0502040204020203" pitchFamily="34" charset="0"/>
              </a:rPr>
              <a:t>flushing and neutralizing capabilities for spilled </a:t>
            </a:r>
            <a:r>
              <a:rPr lang="en-US" dirty="0" smtClean="0">
                <a:latin typeface="Segoe UI" panose="020B0502040204020203" pitchFamily="34" charset="0"/>
                <a:cs typeface="Segoe UI" panose="020B0502040204020203" pitchFamily="34" charset="0"/>
              </a:rPr>
              <a:t>electrolyte</a:t>
            </a:r>
          </a:p>
          <a:p>
            <a:pPr eaLnBrk="1" fontAlgn="auto" hangingPunct="1">
              <a:spcAft>
                <a:spcPts val="0"/>
              </a:spcAft>
              <a:buFont typeface="Wingdings" panose="05000000000000000000" pitchFamily="2" charset="2"/>
              <a:buChar char="Ø"/>
              <a:defRPr/>
            </a:pPr>
            <a:r>
              <a:rPr lang="en-US" dirty="0">
                <a:latin typeface="Segoe UI" panose="020B0502040204020203" pitchFamily="34" charset="0"/>
                <a:cs typeface="Segoe UI" panose="020B0502040204020203" pitchFamily="34" charset="0"/>
              </a:rPr>
              <a:t>V</a:t>
            </a:r>
            <a:r>
              <a:rPr lang="en-US" dirty="0" smtClean="0">
                <a:latin typeface="Segoe UI" panose="020B0502040204020203" pitchFamily="34" charset="0"/>
                <a:cs typeface="Segoe UI" panose="020B0502040204020203" pitchFamily="34" charset="0"/>
              </a:rPr>
              <a:t>erify </a:t>
            </a:r>
            <a:r>
              <a:rPr lang="en-US" dirty="0">
                <a:latin typeface="Segoe UI" panose="020B0502040204020203" pitchFamily="34" charset="0"/>
                <a:cs typeface="Segoe UI" panose="020B0502040204020203" pitchFamily="34" charset="0"/>
              </a:rPr>
              <a:t>that a fire extinguisher is nearby </a:t>
            </a:r>
            <a:endParaRPr lang="en-US" dirty="0" smtClean="0">
              <a:latin typeface="Segoe UI" panose="020B0502040204020203" pitchFamily="34" charset="0"/>
              <a:cs typeface="Segoe UI" panose="020B0502040204020203" pitchFamily="34" charset="0"/>
            </a:endParaRPr>
          </a:p>
          <a:p>
            <a:pPr eaLnBrk="1" fontAlgn="auto" hangingPunct="1">
              <a:spcAft>
                <a:spcPts val="0"/>
              </a:spcAft>
              <a:buFont typeface="Wingdings" panose="05000000000000000000" pitchFamily="2" charset="2"/>
              <a:buChar char="Ø"/>
              <a:defRPr/>
            </a:pPr>
            <a:r>
              <a:rPr lang="en-US" dirty="0">
                <a:latin typeface="Segoe UI" panose="020B0502040204020203" pitchFamily="34" charset="0"/>
                <a:cs typeface="Segoe UI" panose="020B0502040204020203" pitchFamily="34" charset="0"/>
              </a:rPr>
              <a:t>P</a:t>
            </a:r>
            <a:r>
              <a:rPr lang="en-US" dirty="0" smtClean="0">
                <a:latin typeface="Segoe UI" panose="020B0502040204020203" pitchFamily="34" charset="0"/>
                <a:cs typeface="Segoe UI" panose="020B0502040204020203" pitchFamily="34" charset="0"/>
              </a:rPr>
              <a:t>roper PPE (personal protective equipment) must be worn when you are exposed to an open battery compartment</a:t>
            </a:r>
          </a:p>
          <a:p>
            <a:pPr eaLnBrk="1" fontAlgn="auto" hangingPunct="1">
              <a:spcAft>
                <a:spcPts val="0"/>
              </a:spcAft>
              <a:buFont typeface="Wingdings" panose="05000000000000000000" pitchFamily="2" charset="2"/>
              <a:buChar char="Ø"/>
              <a:defRPr/>
            </a:pPr>
            <a:endParaRPr lang="en-US" altLang="en-US" sz="2600" b="1" i="1" dirty="0">
              <a:latin typeface="Segoe UI" panose="020B0502040204020203" pitchFamily="34" charset="0"/>
              <a:ea typeface="Segoe UI" panose="020B0502040204020203" pitchFamily="34" charset="0"/>
              <a:cs typeface="Segoe UI" panose="020B0502040204020203" pitchFamily="34" charset="0"/>
            </a:endParaRPr>
          </a:p>
          <a:p>
            <a:pPr marL="0" indent="0" eaLnBrk="1" fontAlgn="auto" hangingPunct="1">
              <a:spcAft>
                <a:spcPts val="0"/>
              </a:spcAft>
              <a:buFont typeface="Arial"/>
              <a:buNone/>
              <a:defRPr/>
            </a:pPr>
            <a:r>
              <a:rPr lang="en-US" altLang="en-US" sz="2400" b="1" i="1" dirty="0" smtClean="0">
                <a:latin typeface="Segoe UI" panose="020B0502040204020203" pitchFamily="34" charset="0"/>
                <a:ea typeface="Segoe UI" panose="020B0502040204020203" pitchFamily="34" charset="0"/>
                <a:cs typeface="Segoe UI" panose="020B0502040204020203" pitchFamily="34" charset="0"/>
              </a:rPr>
              <a:t>https</a:t>
            </a:r>
            <a:r>
              <a:rPr lang="en-US" altLang="en-US" sz="2400" b="1" i="1" dirty="0">
                <a:latin typeface="Segoe UI" panose="020B0502040204020203" pitchFamily="34" charset="0"/>
                <a:ea typeface="Segoe UI" panose="020B0502040204020203" pitchFamily="34" charset="0"/>
                <a:cs typeface="Segoe UI" panose="020B0502040204020203" pitchFamily="34" charset="0"/>
              </a:rPr>
              <a:t>://ehsd.tamu.edu/OccSafety%20Documnets/SMV%20gas-battery.pdf</a:t>
            </a:r>
            <a:endParaRPr lang="en-US" sz="2400" b="1" i="1" dirty="0"/>
          </a:p>
          <a:p>
            <a:pPr eaLnBrk="1" fontAlgn="auto" hangingPunct="1">
              <a:spcAft>
                <a:spcPts val="0"/>
              </a:spcAft>
              <a:buFont typeface="Wingdings" panose="05000000000000000000" pitchFamily="2" charset="2"/>
              <a:buChar char="Ø"/>
              <a:defRPr/>
            </a:pPr>
            <a:endParaRPr lang="en-US" dirty="0" smtClean="0">
              <a:latin typeface="Segoe UI" panose="020B0502040204020203" pitchFamily="34" charset="0"/>
              <a:cs typeface="Segoe UI" panose="020B0502040204020203"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p:txBody>
          <a:bodyPr/>
          <a:lstStyle/>
          <a:p>
            <a:pPr eaLnBrk="1" hangingPunct="1"/>
            <a:r>
              <a:rPr lang="en-US" altLang="en-US" sz="4800" b="1" smtClean="0"/>
              <a:t>Electric SMV</a:t>
            </a:r>
          </a:p>
        </p:txBody>
      </p:sp>
      <p:sp>
        <p:nvSpPr>
          <p:cNvPr id="114691" name="Content Placeholder 2"/>
          <p:cNvSpPr>
            <a:spLocks noGrp="1"/>
          </p:cNvSpPr>
          <p:nvPr>
            <p:ph idx="1"/>
          </p:nvPr>
        </p:nvSpPr>
        <p:spPr>
          <a:xfrm>
            <a:off x="457200" y="1295400"/>
            <a:ext cx="8229600" cy="1828800"/>
          </a:xfrm>
        </p:spPr>
        <p:txBody>
          <a:bodyPr/>
          <a:lstStyle/>
          <a:p>
            <a:pPr eaLnBrk="1" hangingPunct="1">
              <a:buFont typeface="Wingdings" panose="05000000000000000000" pitchFamily="2" charset="2"/>
              <a:buChar char="Ø"/>
            </a:pPr>
            <a:r>
              <a:rPr lang="en-US" altLang="en-US" smtClean="0">
                <a:latin typeface="Segoe UI" panose="020B0502040204020203" pitchFamily="34" charset="0"/>
                <a:cs typeface="Segoe UI" panose="020B0502040204020203" pitchFamily="34" charset="0"/>
              </a:rPr>
              <a:t>PPE to be used for protection from exposure to battery:  Apron, long nitrile gloves, goggles, and face shield. </a:t>
            </a:r>
          </a:p>
          <a:p>
            <a:pPr eaLnBrk="1" hangingPunct="1"/>
            <a:endParaRPr lang="en-US" altLang="en-US" smtClean="0"/>
          </a:p>
        </p:txBody>
      </p:sp>
      <p:pic>
        <p:nvPicPr>
          <p:cNvPr id="9218" name="Picture 2" descr="http://i21.geccdn.net/site/images/n-picgroup/3075346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2933700"/>
            <a:ext cx="3397250" cy="3397250"/>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p:txBody>
          <a:bodyPr/>
          <a:lstStyle/>
          <a:p>
            <a:pPr eaLnBrk="1" hangingPunct="1"/>
            <a:r>
              <a:rPr lang="en-US" altLang="en-US" sz="4800" b="1" smtClean="0"/>
              <a:t>Electric SMV</a:t>
            </a:r>
          </a:p>
        </p:txBody>
      </p:sp>
      <p:sp>
        <p:nvSpPr>
          <p:cNvPr id="116739" name="Content Placeholder 2"/>
          <p:cNvSpPr>
            <a:spLocks noGrp="1"/>
          </p:cNvSpPr>
          <p:nvPr>
            <p:ph idx="1"/>
          </p:nvPr>
        </p:nvSpPr>
        <p:spPr>
          <a:xfrm>
            <a:off x="228600" y="1295400"/>
            <a:ext cx="8610600" cy="3048000"/>
          </a:xfrm>
        </p:spPr>
        <p:txBody>
          <a:bodyPr/>
          <a:lstStyle/>
          <a:p>
            <a:pPr eaLnBrk="1" hangingPunct="1">
              <a:buFont typeface="Wingdings" panose="05000000000000000000" pitchFamily="2" charset="2"/>
              <a:buChar char="Ø"/>
            </a:pPr>
            <a:r>
              <a:rPr lang="en-US" altLang="en-US" smtClean="0">
                <a:latin typeface="Segoe UI" panose="020B0502040204020203" pitchFamily="34" charset="0"/>
                <a:cs typeface="Segoe UI" panose="020B0502040204020203" pitchFamily="34" charset="0"/>
              </a:rPr>
              <a:t>When charging batteries, the vent caps should be kept in place to avoid electrolytic spray.  Ensure the vent caps are functioning as designed. Keep in well ventilated area.  The battery cover(s) shall be open to dissipate heat. </a:t>
            </a:r>
          </a:p>
          <a:p>
            <a:pPr eaLnBrk="1" hangingPunct="1">
              <a:buFont typeface="Wingdings" panose="05000000000000000000" pitchFamily="2" charset="2"/>
              <a:buChar char="Ø"/>
            </a:pPr>
            <a:endParaRPr lang="en-US" altLang="en-US" smtClean="0"/>
          </a:p>
          <a:p>
            <a:pPr eaLnBrk="1" hangingPunct="1"/>
            <a:endParaRPr lang="en-US" altLang="en-US" smtClean="0"/>
          </a:p>
        </p:txBody>
      </p:sp>
      <p:pic>
        <p:nvPicPr>
          <p:cNvPr id="5"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11292" t="12216" r="17804" b="8457"/>
          <a:stretch/>
        </p:blipFill>
        <p:spPr bwMode="auto">
          <a:xfrm>
            <a:off x="3962400" y="4038600"/>
            <a:ext cx="3480413" cy="2289338"/>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w="165100" prst="coolSlant"/>
          </a:sp3d>
          <a:extLst>
            <a:ext uri="{909E8E84-426E-40DD-AFC4-6F175D3DCCD1}">
              <a14:hiddenFill xmlns:a14="http://schemas.microsoft.com/office/drawing/2010/main">
                <a:solidFill>
                  <a:schemeClr val="accent1"/>
                </a:solidFill>
              </a14:hiddenFill>
            </a:ext>
          </a:extLst>
        </p:spPr>
      </p:pic>
    </p:spTree>
    <p:custDataLst>
      <p:tags r:id="rId1"/>
    </p:custData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p:txBody>
          <a:bodyPr/>
          <a:lstStyle/>
          <a:p>
            <a:pPr eaLnBrk="1" hangingPunct="1"/>
            <a:r>
              <a:rPr lang="en-US" altLang="en-US" sz="4800" b="1" smtClean="0"/>
              <a:t>Electric SMV</a:t>
            </a:r>
          </a:p>
        </p:txBody>
      </p:sp>
      <p:sp>
        <p:nvSpPr>
          <p:cNvPr id="3" name="Content Placeholder 2"/>
          <p:cNvSpPr>
            <a:spLocks noGrp="1"/>
          </p:cNvSpPr>
          <p:nvPr>
            <p:ph idx="1"/>
          </p:nvPr>
        </p:nvSpPr>
        <p:spPr/>
        <p:txBody>
          <a:bodyPr rtlCol="0">
            <a:normAutofit/>
          </a:bodyPr>
          <a:lstStyle/>
          <a:p>
            <a:pPr eaLnBrk="1" fontAlgn="auto" hangingPunct="1">
              <a:spcAft>
                <a:spcPts val="0"/>
              </a:spcAft>
              <a:buFont typeface="Wingdings" panose="05000000000000000000" pitchFamily="2" charset="2"/>
              <a:buChar char="Ø"/>
              <a:defRPr/>
            </a:pPr>
            <a:endParaRPr lang="en-US" sz="2800" dirty="0" smtClean="0">
              <a:latin typeface="Segoe UI" panose="020B0502040204020203" pitchFamily="34" charset="0"/>
              <a:ea typeface="Segoe UI" panose="020B0502040204020203" pitchFamily="34" charset="0"/>
              <a:cs typeface="Segoe UI" panose="020B0502040204020203" pitchFamily="34" charset="0"/>
            </a:endParaRPr>
          </a:p>
          <a:p>
            <a:pPr eaLnBrk="1" fontAlgn="auto" hangingPunct="1">
              <a:spcAft>
                <a:spcPts val="0"/>
              </a:spcAft>
              <a:buFont typeface="Wingdings" panose="05000000000000000000" pitchFamily="2" charset="2"/>
              <a:buChar char="Ø"/>
              <a:defRPr/>
            </a:pPr>
            <a:r>
              <a:rPr lang="en-US" dirty="0" smtClean="0">
                <a:latin typeface="Segoe UI" panose="020B0502040204020203" pitchFamily="34" charset="0"/>
                <a:ea typeface="Segoe UI" panose="020B0502040204020203" pitchFamily="34" charset="0"/>
                <a:cs typeface="Segoe UI" panose="020B0502040204020203" pitchFamily="34" charset="0"/>
              </a:rPr>
              <a:t>Ensure </a:t>
            </a:r>
            <a:r>
              <a:rPr lang="en-US" dirty="0">
                <a:latin typeface="Segoe UI" panose="020B0502040204020203" pitchFamily="34" charset="0"/>
                <a:ea typeface="Segoe UI" panose="020B0502040204020203" pitchFamily="34" charset="0"/>
                <a:cs typeface="Segoe UI" panose="020B0502040204020203" pitchFamily="34" charset="0"/>
              </a:rPr>
              <a:t>there is no smoking, </a:t>
            </a:r>
          </a:p>
          <a:p>
            <a:pPr marL="0" indent="0" eaLnBrk="1" fontAlgn="auto" hangingPunct="1">
              <a:spcAft>
                <a:spcPts val="0"/>
              </a:spcAft>
              <a:buFont typeface="Arial"/>
              <a:buNone/>
              <a:defRPr/>
            </a:pPr>
            <a:r>
              <a:rPr lang="en-US" dirty="0">
                <a:latin typeface="Segoe UI" panose="020B0502040204020203" pitchFamily="34" charset="0"/>
                <a:ea typeface="Segoe UI" panose="020B0502040204020203" pitchFamily="34" charset="0"/>
                <a:cs typeface="Segoe UI" panose="020B0502040204020203" pitchFamily="34" charset="0"/>
              </a:rPr>
              <a:t>   flames, sparks, or electric </a:t>
            </a:r>
          </a:p>
          <a:p>
            <a:pPr marL="0" indent="0" eaLnBrk="1" fontAlgn="auto" hangingPunct="1">
              <a:spcAft>
                <a:spcPts val="0"/>
              </a:spcAft>
              <a:buFont typeface="Arial"/>
              <a:buNone/>
              <a:defRPr/>
            </a:pPr>
            <a:r>
              <a:rPr lang="en-US" dirty="0">
                <a:latin typeface="Segoe UI" panose="020B0502040204020203" pitchFamily="34" charset="0"/>
                <a:ea typeface="Segoe UI" panose="020B0502040204020203" pitchFamily="34" charset="0"/>
                <a:cs typeface="Segoe UI" panose="020B0502040204020203" pitchFamily="34" charset="0"/>
              </a:rPr>
              <a:t>   arcs in the area.  Ensure </a:t>
            </a:r>
          </a:p>
          <a:p>
            <a:pPr marL="0" indent="0" eaLnBrk="1" fontAlgn="auto" hangingPunct="1">
              <a:spcAft>
                <a:spcPts val="0"/>
              </a:spcAft>
              <a:buFont typeface="Arial"/>
              <a:buNone/>
              <a:defRPr/>
            </a:pPr>
            <a:r>
              <a:rPr lang="en-US" dirty="0">
                <a:latin typeface="Segoe UI" panose="020B0502040204020203" pitchFamily="34" charset="0"/>
                <a:ea typeface="Segoe UI" panose="020B0502040204020203" pitchFamily="34" charset="0"/>
                <a:cs typeface="Segoe UI" panose="020B0502040204020203" pitchFamily="34" charset="0"/>
              </a:rPr>
              <a:t>   lighting is adequate to </a:t>
            </a:r>
          </a:p>
          <a:p>
            <a:pPr marL="0" indent="0" eaLnBrk="1" fontAlgn="auto" hangingPunct="1">
              <a:spcAft>
                <a:spcPts val="0"/>
              </a:spcAft>
              <a:buFont typeface="Arial"/>
              <a:buNone/>
              <a:defRPr/>
            </a:pPr>
            <a:r>
              <a:rPr lang="en-US" dirty="0">
                <a:latin typeface="Segoe UI" panose="020B0502040204020203" pitchFamily="34" charset="0"/>
                <a:ea typeface="Segoe UI" panose="020B0502040204020203" pitchFamily="34" charset="0"/>
                <a:cs typeface="Segoe UI" panose="020B0502040204020203" pitchFamily="34" charset="0"/>
              </a:rPr>
              <a:t>   perform the task assigned.</a:t>
            </a:r>
          </a:p>
          <a:p>
            <a:pPr eaLnBrk="1" fontAlgn="auto" hangingPunct="1">
              <a:spcAft>
                <a:spcPts val="0"/>
              </a:spcAft>
              <a:buFont typeface="Wingdings" panose="05000000000000000000" pitchFamily="2" charset="2"/>
              <a:buChar char="Ø"/>
              <a:defRPr/>
            </a:pPr>
            <a:endParaRPr lang="en-US" dirty="0" smtClean="0">
              <a:latin typeface="Segoe UI" panose="020B0502040204020203" pitchFamily="34" charset="0"/>
              <a:cs typeface="Segoe UI" panose="020B0502040204020203" pitchFamily="34" charset="0"/>
            </a:endParaRPr>
          </a:p>
        </p:txBody>
      </p:sp>
      <p:pic>
        <p:nvPicPr>
          <p:cNvPr id="10242" name="Picture 2" descr="C:\Users\Chandler\Desktop\dmeu_mm020a4_wo_std.lang.all.jpg"/>
          <p:cNvPicPr>
            <a:picLocks noChangeAspect="1" noChangeArrowheads="1"/>
          </p:cNvPicPr>
          <p:nvPr/>
        </p:nvPicPr>
        <p:blipFill rotWithShape="1">
          <a:blip r:embed="rId4"/>
          <a:srcRect l="15359" r="14017"/>
          <a:stretch/>
        </p:blipFill>
        <p:spPr bwMode="auto">
          <a:xfrm>
            <a:off x="6137275" y="1828800"/>
            <a:ext cx="2636838" cy="3733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p:txBody>
          <a:bodyPr/>
          <a:lstStyle/>
          <a:p>
            <a:pPr eaLnBrk="1" hangingPunct="1"/>
            <a:r>
              <a:rPr lang="en-US" altLang="en-US" sz="4800" b="1" smtClean="0">
                <a:cs typeface="Segoe UI" panose="020B0502040204020203" pitchFamily="34" charset="0"/>
              </a:rPr>
              <a:t>Electric SMV</a:t>
            </a:r>
            <a:endParaRPr lang="en-US" altLang="en-US" sz="4800" smtClean="0"/>
          </a:p>
        </p:txBody>
      </p:sp>
      <p:sp>
        <p:nvSpPr>
          <p:cNvPr id="3" name="Content Placeholder 2"/>
          <p:cNvSpPr>
            <a:spLocks noGrp="1"/>
          </p:cNvSpPr>
          <p:nvPr>
            <p:ph idx="1"/>
          </p:nvPr>
        </p:nvSpPr>
        <p:spPr>
          <a:xfrm>
            <a:off x="381000" y="1447800"/>
            <a:ext cx="8382000" cy="4800600"/>
          </a:xfrm>
        </p:spPr>
        <p:txBody>
          <a:bodyPr rtlCol="0">
            <a:normAutofit/>
          </a:bodyPr>
          <a:lstStyle/>
          <a:p>
            <a:pPr eaLnBrk="1" fontAlgn="auto" hangingPunct="1">
              <a:spcAft>
                <a:spcPts val="0"/>
              </a:spcAft>
              <a:buFont typeface="Wingdings" panose="05000000000000000000" pitchFamily="2" charset="2"/>
              <a:buChar char="Ø"/>
              <a:defRPr/>
            </a:pPr>
            <a:r>
              <a:rPr lang="en-US" sz="3600" dirty="0">
                <a:latin typeface="Segoe UI" panose="020B0502040204020203" pitchFamily="34" charset="0"/>
                <a:ea typeface="Segoe UI" panose="020B0502040204020203" pitchFamily="34" charset="0"/>
                <a:cs typeface="Segoe UI" panose="020B0502040204020203" pitchFamily="34" charset="0"/>
              </a:rPr>
              <a:t>Electric vehicles must be recharged at locations designated for such </a:t>
            </a:r>
            <a:r>
              <a:rPr lang="en-US" sz="3600" dirty="0" smtClean="0">
                <a:latin typeface="Segoe UI" panose="020B0502040204020203" pitchFamily="34" charset="0"/>
                <a:ea typeface="Segoe UI" panose="020B0502040204020203" pitchFamily="34" charset="0"/>
                <a:cs typeface="Segoe UI" panose="020B0502040204020203" pitchFamily="34" charset="0"/>
              </a:rPr>
              <a:t>use.</a:t>
            </a:r>
          </a:p>
          <a:p>
            <a:pPr eaLnBrk="1" fontAlgn="auto" hangingPunct="1">
              <a:spcAft>
                <a:spcPts val="0"/>
              </a:spcAft>
              <a:buFont typeface="Wingdings" panose="05000000000000000000" pitchFamily="2" charset="2"/>
              <a:buChar char="Ø"/>
              <a:defRPr/>
            </a:pPr>
            <a:endParaRPr lang="en-US" sz="1400" dirty="0" smtClean="0">
              <a:latin typeface="Segoe UI" panose="020B0502040204020203" pitchFamily="34" charset="0"/>
              <a:ea typeface="Segoe UI" panose="020B0502040204020203" pitchFamily="34" charset="0"/>
              <a:cs typeface="Segoe UI" panose="020B0502040204020203" pitchFamily="34" charset="0"/>
            </a:endParaRPr>
          </a:p>
          <a:p>
            <a:pPr eaLnBrk="1" fontAlgn="auto" hangingPunct="1">
              <a:spcAft>
                <a:spcPts val="0"/>
              </a:spcAft>
              <a:buFont typeface="Wingdings" panose="05000000000000000000" pitchFamily="2" charset="2"/>
              <a:buChar char="Ø"/>
              <a:defRPr/>
            </a:pPr>
            <a:r>
              <a:rPr lang="en-US" sz="3600" dirty="0">
                <a:latin typeface="Segoe UI" panose="020B0502040204020203" pitchFamily="34" charset="0"/>
                <a:ea typeface="Segoe UI" panose="020B0502040204020203" pitchFamily="34" charset="0"/>
                <a:cs typeface="Segoe UI" panose="020B0502040204020203" pitchFamily="34" charset="0"/>
              </a:rPr>
              <a:t>P</a:t>
            </a:r>
            <a:r>
              <a:rPr lang="en-US" sz="3600" dirty="0" smtClean="0">
                <a:latin typeface="Segoe UI" panose="020B0502040204020203" pitchFamily="34" charset="0"/>
                <a:ea typeface="Segoe UI" panose="020B0502040204020203" pitchFamily="34" charset="0"/>
                <a:cs typeface="Segoe UI" panose="020B0502040204020203" pitchFamily="34" charset="0"/>
              </a:rPr>
              <a:t>ower for </a:t>
            </a:r>
            <a:r>
              <a:rPr lang="en-US" sz="3600" dirty="0">
                <a:latin typeface="Segoe UI" panose="020B0502040204020203" pitchFamily="34" charset="0"/>
                <a:ea typeface="Segoe UI" panose="020B0502040204020203" pitchFamily="34" charset="0"/>
                <a:cs typeface="Segoe UI" panose="020B0502040204020203" pitchFamily="34" charset="0"/>
              </a:rPr>
              <a:t>the </a:t>
            </a:r>
            <a:endParaRPr lang="en-US" sz="3600" dirty="0" smtClean="0">
              <a:latin typeface="Segoe UI" panose="020B0502040204020203" pitchFamily="34" charset="0"/>
              <a:ea typeface="Segoe UI" panose="020B0502040204020203" pitchFamily="34" charset="0"/>
              <a:cs typeface="Segoe UI" panose="020B0502040204020203" pitchFamily="34" charset="0"/>
            </a:endParaRPr>
          </a:p>
          <a:p>
            <a:pPr marL="0" indent="0" eaLnBrk="1" fontAlgn="auto" hangingPunct="1">
              <a:spcAft>
                <a:spcPts val="0"/>
              </a:spcAft>
              <a:buFont typeface="Arial"/>
              <a:buNone/>
              <a:defRPr/>
            </a:pPr>
            <a:r>
              <a:rPr lang="en-US" sz="3600" dirty="0" smtClean="0">
                <a:latin typeface="Segoe UI" panose="020B0502040204020203" pitchFamily="34" charset="0"/>
                <a:ea typeface="Segoe UI" panose="020B0502040204020203" pitchFamily="34" charset="0"/>
                <a:cs typeface="Segoe UI" panose="020B0502040204020203" pitchFamily="34" charset="0"/>
              </a:rPr>
              <a:t>   charging station </a:t>
            </a:r>
          </a:p>
          <a:p>
            <a:pPr marL="0" indent="0" eaLnBrk="1" fontAlgn="auto" hangingPunct="1">
              <a:spcAft>
                <a:spcPts val="0"/>
              </a:spcAft>
              <a:buFont typeface="Arial"/>
              <a:buNone/>
              <a:defRPr/>
            </a:pPr>
            <a:r>
              <a:rPr lang="en-US" sz="3600" dirty="0" smtClean="0">
                <a:latin typeface="Segoe UI" panose="020B0502040204020203" pitchFamily="34" charset="0"/>
                <a:ea typeface="Segoe UI" panose="020B0502040204020203" pitchFamily="34" charset="0"/>
                <a:cs typeface="Segoe UI" panose="020B0502040204020203" pitchFamily="34" charset="0"/>
              </a:rPr>
              <a:t>   must </a:t>
            </a:r>
            <a:r>
              <a:rPr lang="en-US" sz="3600" dirty="0">
                <a:latin typeface="Segoe UI" panose="020B0502040204020203" pitchFamily="34" charset="0"/>
                <a:ea typeface="Segoe UI" panose="020B0502040204020203" pitchFamily="34" charset="0"/>
                <a:cs typeface="Segoe UI" panose="020B0502040204020203" pitchFamily="34" charset="0"/>
              </a:rPr>
              <a:t>be </a:t>
            </a:r>
            <a:r>
              <a:rPr lang="en-US" sz="3600" dirty="0" smtClean="0">
                <a:latin typeface="Segoe UI" panose="020B0502040204020203" pitchFamily="34" charset="0"/>
                <a:ea typeface="Segoe UI" panose="020B0502040204020203" pitchFamily="34" charset="0"/>
                <a:cs typeface="Segoe UI" panose="020B0502040204020203" pitchFamily="34" charset="0"/>
              </a:rPr>
              <a:t>hardwired </a:t>
            </a:r>
          </a:p>
          <a:p>
            <a:pPr marL="0" indent="0" eaLnBrk="1" fontAlgn="auto" hangingPunct="1">
              <a:spcAft>
                <a:spcPts val="0"/>
              </a:spcAft>
              <a:buFont typeface="Arial"/>
              <a:buNone/>
              <a:defRPr/>
            </a:pPr>
            <a:endParaRPr lang="en-US" sz="1800" dirty="0" smtClean="0">
              <a:latin typeface="Segoe UI" panose="020B0502040204020203" pitchFamily="34" charset="0"/>
              <a:ea typeface="Segoe UI" panose="020B0502040204020203" pitchFamily="34" charset="0"/>
              <a:cs typeface="Segoe UI" panose="020B0502040204020203" pitchFamily="34" charset="0"/>
            </a:endParaRPr>
          </a:p>
          <a:p>
            <a:pPr marL="0" indent="0" eaLnBrk="1" fontAlgn="auto" hangingPunct="1">
              <a:spcAft>
                <a:spcPts val="0"/>
              </a:spcAft>
              <a:buFont typeface="Arial"/>
              <a:buNone/>
              <a:defRPr/>
            </a:pPr>
            <a:r>
              <a:rPr lang="en-US" sz="3600" dirty="0" smtClean="0">
                <a:latin typeface="Segoe UI" panose="020B0502040204020203" pitchFamily="34" charset="0"/>
                <a:ea typeface="Segoe UI" panose="020B0502040204020203" pitchFamily="34" charset="0"/>
                <a:cs typeface="Segoe UI" panose="020B0502040204020203" pitchFamily="34" charset="0"/>
              </a:rPr>
              <a:t>(</a:t>
            </a:r>
            <a:r>
              <a:rPr lang="en-US" sz="3600" dirty="0">
                <a:latin typeface="Segoe UI" panose="020B0502040204020203" pitchFamily="34" charset="0"/>
                <a:ea typeface="Segoe UI" panose="020B0502040204020203" pitchFamily="34" charset="0"/>
                <a:cs typeface="Segoe UI" panose="020B0502040204020203" pitchFamily="34" charset="0"/>
              </a:rPr>
              <a:t>no </a:t>
            </a:r>
            <a:r>
              <a:rPr lang="en-US" sz="3600" dirty="0" smtClean="0">
                <a:latin typeface="Segoe UI" panose="020B0502040204020203" pitchFamily="34" charset="0"/>
                <a:ea typeface="Segoe UI" panose="020B0502040204020203" pitchFamily="34" charset="0"/>
                <a:cs typeface="Segoe UI" panose="020B0502040204020203" pitchFamily="34" charset="0"/>
              </a:rPr>
              <a:t>extension cords</a:t>
            </a:r>
            <a:r>
              <a:rPr lang="en-US" sz="3600" dirty="0">
                <a:latin typeface="Segoe UI" panose="020B0502040204020203" pitchFamily="34" charset="0"/>
                <a:ea typeface="Segoe UI" panose="020B0502040204020203" pitchFamily="34" charset="0"/>
                <a:cs typeface="Segoe UI" panose="020B0502040204020203" pitchFamily="34" charset="0"/>
              </a:rPr>
              <a:t>). </a:t>
            </a:r>
            <a:endParaRPr lang="en-US" sz="3600" dirty="0"/>
          </a:p>
          <a:p>
            <a:pPr eaLnBrk="1" fontAlgn="auto" hangingPunct="1">
              <a:spcAft>
                <a:spcPts val="0"/>
              </a:spcAft>
              <a:buFont typeface="Arial"/>
              <a:buChar char="•"/>
              <a:defRPr/>
            </a:pPr>
            <a:endParaRPr lang="en-US" sz="3600" dirty="0"/>
          </a:p>
        </p:txBody>
      </p:sp>
      <p:pic>
        <p:nvPicPr>
          <p:cNvPr id="4" name="Picture 3" descr="C:\Users\jrf\Pictures\Ranger\P4220077.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9473" b="15261"/>
          <a:stretch/>
        </p:blipFill>
        <p:spPr bwMode="auto">
          <a:xfrm>
            <a:off x="5181600" y="2861258"/>
            <a:ext cx="2884517" cy="2934828"/>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pic>
        <p:nvPicPr>
          <p:cNvPr id="120837" name="Picture 5" descr="C:\Users\jrf\Pictures\Ranger\red circle.png"/>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3967163" y="2513013"/>
            <a:ext cx="5253037" cy="32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066800"/>
          </a:xfrm>
        </p:spPr>
        <p:txBody>
          <a:bodyPr rtlCol="0">
            <a:normAutofit fontScale="90000"/>
          </a:bodyPr>
          <a:lstStyle/>
          <a:p>
            <a:pPr eaLnBrk="1" fontAlgn="auto" hangingPunct="1">
              <a:spcAft>
                <a:spcPts val="0"/>
              </a:spcAft>
              <a:defRPr/>
            </a:pPr>
            <a:r>
              <a:rPr lang="en-US" sz="4000" b="1" dirty="0" smtClean="0">
                <a:solidFill>
                  <a:prstClr val="black"/>
                </a:solidFill>
                <a:ea typeface="Segoe UI" panose="020B0502040204020203" pitchFamily="34" charset="0"/>
                <a:cs typeface="Segoe UI" panose="020B0502040204020203" pitchFamily="34" charset="0"/>
              </a:rPr>
              <a:t>Parking, Routes, and Access for SMVs</a:t>
            </a:r>
            <a:r>
              <a:rPr lang="en-US" sz="3200" dirty="0" smtClean="0">
                <a:solidFill>
                  <a:srgbClr val="FF00FF"/>
                </a:solidFill>
                <a:ea typeface="Segoe UI" panose="020B0502040204020203" pitchFamily="34" charset="0"/>
                <a:cs typeface="Segoe UI" panose="020B0502040204020203" pitchFamily="34" charset="0"/>
              </a:rPr>
              <a:t/>
            </a:r>
            <a:br>
              <a:rPr lang="en-US" sz="3200" dirty="0" smtClean="0">
                <a:solidFill>
                  <a:srgbClr val="FF00FF"/>
                </a:solidFill>
                <a:ea typeface="Segoe UI" panose="020B0502040204020203" pitchFamily="34" charset="0"/>
                <a:cs typeface="Segoe UI" panose="020B0502040204020203" pitchFamily="34" charset="0"/>
              </a:rPr>
            </a:br>
            <a:endParaRPr lang="en-US" sz="3200" dirty="0">
              <a:solidFill>
                <a:srgbClr val="FF00FF"/>
              </a:solidFill>
            </a:endParaRPr>
          </a:p>
        </p:txBody>
      </p:sp>
      <p:sp>
        <p:nvSpPr>
          <p:cNvPr id="122883" name="Text Placeholder 2"/>
          <p:cNvSpPr>
            <a:spLocks noGrp="1"/>
          </p:cNvSpPr>
          <p:nvPr>
            <p:ph idx="1"/>
          </p:nvPr>
        </p:nvSpPr>
        <p:spPr>
          <a:xfrm>
            <a:off x="457200" y="1143000"/>
            <a:ext cx="8229600" cy="5257800"/>
          </a:xfrm>
        </p:spPr>
        <p:txBody>
          <a:bodyPr/>
          <a:lstStyle/>
          <a:p>
            <a:pPr marL="0" indent="0" eaLnBrk="1" hangingPunct="1">
              <a:buFont typeface="Arial" panose="020B0604020202020204" pitchFamily="34" charset="0"/>
              <a:buNone/>
            </a:pPr>
            <a:endParaRPr lang="en-US" altLang="en-US" sz="2800" smtClean="0">
              <a:latin typeface="Segoe UI" panose="020B0502040204020203" pitchFamily="34" charset="0"/>
              <a:cs typeface="Segoe UI" panose="020B0502040204020203" pitchFamily="34" charset="0"/>
            </a:endParaRPr>
          </a:p>
          <a:p>
            <a:pPr marL="0" indent="0" eaLnBrk="1" hangingPunct="1">
              <a:buFont typeface="Arial" panose="020B0604020202020204" pitchFamily="34" charset="0"/>
              <a:buNone/>
            </a:pPr>
            <a:r>
              <a:rPr lang="en-US" altLang="en-US" sz="3600" smtClean="0">
                <a:latin typeface="Segoe UI" panose="020B0502040204020203" pitchFamily="34" charset="0"/>
                <a:cs typeface="Segoe UI" panose="020B0502040204020203" pitchFamily="34" charset="0"/>
              </a:rPr>
              <a:t>The following outlines procedures for campus parking, travel routes and areas that may or may not be accessed with a SMV. </a:t>
            </a:r>
          </a:p>
          <a:p>
            <a:pPr marL="0" indent="0" eaLnBrk="1" hangingPunct="1">
              <a:buFont typeface="Arial" panose="020B0604020202020204" pitchFamily="34" charset="0"/>
              <a:buNone/>
            </a:pPr>
            <a:endParaRPr lang="en-US" altLang="en-US" sz="3600" smtClean="0">
              <a:latin typeface="Segoe UI" panose="020B0502040204020203" pitchFamily="34" charset="0"/>
              <a:cs typeface="Segoe UI" panose="020B0502040204020203" pitchFamily="34" charset="0"/>
            </a:endParaRPr>
          </a:p>
          <a:p>
            <a:pPr marL="0" indent="0" eaLnBrk="1" hangingPunct="1">
              <a:buFont typeface="Arial" panose="020B0604020202020204" pitchFamily="34" charset="0"/>
              <a:buNone/>
            </a:pPr>
            <a:r>
              <a:rPr lang="en-US" altLang="en-US" sz="2800" smtClean="0">
                <a:solidFill>
                  <a:srgbClr val="FF00FF"/>
                </a:solidFill>
                <a:latin typeface="Segoe UI" panose="020B0502040204020203" pitchFamily="34" charset="0"/>
                <a:cs typeface="Segoe UI" panose="020B0502040204020203" pitchFamily="34" charset="0"/>
              </a:rPr>
              <a:t/>
            </a:r>
            <a:br>
              <a:rPr lang="en-US" altLang="en-US" sz="2800" smtClean="0">
                <a:solidFill>
                  <a:srgbClr val="FF00FF"/>
                </a:solidFill>
                <a:latin typeface="Segoe UI" panose="020B0502040204020203" pitchFamily="34" charset="0"/>
                <a:cs typeface="Segoe UI" panose="020B0502040204020203" pitchFamily="34" charset="0"/>
              </a:rPr>
            </a:br>
            <a:endParaRPr lang="en-US" altLang="en-US" sz="2800" smtClean="0">
              <a:solidFill>
                <a:srgbClr val="FF00FF"/>
              </a:solidFill>
              <a:latin typeface="Segoe UI" panose="020B0502040204020203" pitchFamily="34" charset="0"/>
              <a:cs typeface="Segoe UI" panose="020B0502040204020203"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2"/>
          <p:cNvSpPr>
            <a:spLocks noGrp="1"/>
          </p:cNvSpPr>
          <p:nvPr>
            <p:ph type="title"/>
          </p:nvPr>
        </p:nvSpPr>
        <p:spPr/>
        <p:txBody>
          <a:bodyPr/>
          <a:lstStyle/>
          <a:p>
            <a:pPr eaLnBrk="1" hangingPunct="1"/>
            <a:r>
              <a:rPr lang="en-US" altLang="en-US" sz="4800" b="1" smtClean="0"/>
              <a:t>Parking</a:t>
            </a:r>
          </a:p>
        </p:txBody>
      </p:sp>
      <p:sp>
        <p:nvSpPr>
          <p:cNvPr id="124931" name="Content Placeholder 3"/>
          <p:cNvSpPr>
            <a:spLocks noGrp="1"/>
          </p:cNvSpPr>
          <p:nvPr>
            <p:ph idx="1"/>
          </p:nvPr>
        </p:nvSpPr>
        <p:spPr/>
        <p:txBody>
          <a:bodyPr/>
          <a:lstStyle/>
          <a:p>
            <a:pPr eaLnBrk="1" hangingPunct="1">
              <a:buFont typeface="Wingdings" panose="05000000000000000000" pitchFamily="2" charset="2"/>
              <a:buChar char="Ø"/>
            </a:pPr>
            <a:r>
              <a:rPr lang="en-US" altLang="en-US" smtClean="0">
                <a:latin typeface="Segoe UI" panose="020B0502040204020203" pitchFamily="34" charset="0"/>
                <a:cs typeface="Segoe UI" panose="020B0502040204020203" pitchFamily="34" charset="0"/>
              </a:rPr>
              <a:t>SMV’s must not be parked where they block vehicular, pedestrian/bicycle traffic, building entranced/exits, fire department connections, ADA ramps, curb cuts, flower beds or any other location that may present a hazard.</a:t>
            </a:r>
            <a:endParaRPr lang="en-US" altLang="en-US" smtClean="0"/>
          </a:p>
        </p:txBody>
      </p:sp>
    </p:spTree>
    <p:custDataLst>
      <p:tags r:id="rId1"/>
    </p:custData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p:nvPr>
        </p:nvSpPr>
        <p:spPr/>
        <p:txBody>
          <a:bodyPr/>
          <a:lstStyle/>
          <a:p>
            <a:pPr eaLnBrk="1" hangingPunct="1"/>
            <a:r>
              <a:rPr lang="en-US" altLang="en-US" sz="4800" b="1" smtClean="0"/>
              <a:t>Improper Parking Areas  </a:t>
            </a:r>
          </a:p>
        </p:txBody>
      </p:sp>
      <p:pic>
        <p:nvPicPr>
          <p:cNvPr id="4" name="Picture 7" descr="C:\Users\jrf\Pictures\Ranger\P4220080.JPG"/>
          <p:cNvPicPr>
            <a:picLocks noGrp="1" noChangeAspect="1" noChangeArrowheads="1"/>
          </p:cNvPicPr>
          <p:nvPr>
            <p:ph idx="1"/>
          </p:nvPr>
        </p:nvPicPr>
        <p:blipFill rotWithShape="1">
          <a:blip r:embed="rId4" cstate="print">
            <a:extLst>
              <a:ext uri="{28A0092B-C50C-407E-A947-70E740481C1C}">
                <a14:useLocalDpi xmlns:a14="http://schemas.microsoft.com/office/drawing/2010/main" val="0"/>
              </a:ext>
            </a:extLst>
          </a:blip>
          <a:srcRect l="17043" t="13101" r="16319" b="25709"/>
          <a:stretch/>
        </p:blipFill>
        <p:spPr>
          <a:xfrm>
            <a:off x="581703" y="1828800"/>
            <a:ext cx="3876483" cy="2669230"/>
          </a:xfrm>
          <a:ln w="38100" cap="sq">
            <a:solidFill>
              <a:srgbClr val="000000"/>
            </a:solidFill>
            <a:miter lim="800000"/>
          </a:ln>
          <a:effectLst>
            <a:outerShdw blurRad="50800" dist="38100" dir="2700000" algn="tl" rotWithShape="0">
              <a:prstClr val="black">
                <a:alpha val="40000"/>
              </a:prstClr>
            </a:outerShdw>
          </a:effectLst>
          <a:scene3d>
            <a:camera prst="orthographicFront"/>
            <a:lightRig rig="threePt" dir="t"/>
          </a:scene3d>
          <a:sp3d>
            <a:bevelT w="165100" prst="coolSlant"/>
          </a:sp3d>
          <a:extLst/>
        </p:spPr>
      </p:pic>
      <p:pic>
        <p:nvPicPr>
          <p:cNvPr id="5" name="Picture 3" descr="C:\Users\jrf\Pictures\Ranger\P4220059.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792" t="12681" r="9827" b="17674"/>
          <a:stretch/>
        </p:blipFill>
        <p:spPr bwMode="auto">
          <a:xfrm>
            <a:off x="2819400" y="4216298"/>
            <a:ext cx="3277572" cy="2184502"/>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pic>
        <p:nvPicPr>
          <p:cNvPr id="6" name="Picture 5" descr="C:\Users\jrf\Pictures\Ranger\P4220068.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541" t="9199" r="4896" b="15575"/>
          <a:stretch/>
        </p:blipFill>
        <p:spPr bwMode="auto">
          <a:xfrm>
            <a:off x="5181600" y="1979815"/>
            <a:ext cx="3305695" cy="2643423"/>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p:cNvSpPr>
            <a:spLocks noGrp="1"/>
          </p:cNvSpPr>
          <p:nvPr>
            <p:ph type="title"/>
          </p:nvPr>
        </p:nvSpPr>
        <p:spPr/>
        <p:txBody>
          <a:bodyPr/>
          <a:lstStyle/>
          <a:p>
            <a:pPr eaLnBrk="1" hangingPunct="1"/>
            <a:r>
              <a:rPr lang="en-US" altLang="en-US" sz="4800" b="1" smtClean="0"/>
              <a:t>Improper Parking Areas</a:t>
            </a:r>
          </a:p>
        </p:txBody>
      </p:sp>
      <p:pic>
        <p:nvPicPr>
          <p:cNvPr id="6" name="Picture 14" descr="C:\Users\jrf\Pictures\Ranger\P422006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1000" y="1447800"/>
            <a:ext cx="4540250" cy="3406084"/>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pic>
        <p:nvPicPr>
          <p:cNvPr id="5" name="Picture 16" descr="C:\Users\jrf\Pictures\Ranger\P4220074.JPG"/>
          <p:cNvPicPr>
            <a:picLocks noGrp="1" noChangeAspect="1" noChangeArrowheads="1"/>
          </p:cNvPicPr>
          <p:nvPr>
            <p:ph idx="1"/>
          </p:nvPr>
        </p:nvPicPr>
        <p:blipFill rotWithShape="1">
          <a:blip r:embed="rId5" cstate="print">
            <a:extLst>
              <a:ext uri="{28A0092B-C50C-407E-A947-70E740481C1C}">
                <a14:useLocalDpi xmlns:a14="http://schemas.microsoft.com/office/drawing/2010/main" val="0"/>
              </a:ext>
            </a:extLst>
          </a:blip>
          <a:srcRect r="7980" b="22768"/>
          <a:stretch/>
        </p:blipFill>
        <p:spPr>
          <a:xfrm>
            <a:off x="457200" y="3391195"/>
            <a:ext cx="4648199" cy="2925378"/>
          </a:xfrm>
          <a:ln w="38100" cap="sq">
            <a:solidFill>
              <a:srgbClr val="000000"/>
            </a:solidFill>
            <a:miter lim="800000"/>
          </a:ln>
          <a:effectLst>
            <a:outerShdw blurRad="50800" dist="38100" dir="5400000" algn="t" rotWithShape="0">
              <a:prstClr val="black">
                <a:alpha val="40000"/>
              </a:prstClr>
            </a:outerShdw>
          </a:effectLst>
          <a:scene3d>
            <a:camera prst="orthographicFront"/>
            <a:lightRig rig="threePt" dir="t"/>
          </a:scene3d>
          <a:sp3d>
            <a:bevelT w="165100" prst="coolSlant"/>
          </a:sp3d>
          <a:extLst/>
        </p:spPr>
      </p:pic>
    </p:spTree>
    <p:custDataLst>
      <p:tags r:id="rId1"/>
    </p:custData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p:nvPr>
        </p:nvSpPr>
        <p:spPr/>
        <p:txBody>
          <a:bodyPr/>
          <a:lstStyle/>
          <a:p>
            <a:pPr eaLnBrk="1" hangingPunct="1"/>
            <a:r>
              <a:rPr lang="en-US" altLang="en-US" sz="4800" b="1" smtClean="0"/>
              <a:t>Parking</a:t>
            </a:r>
            <a:r>
              <a:rPr lang="en-US" altLang="en-US" smtClean="0"/>
              <a:t> </a:t>
            </a:r>
          </a:p>
        </p:txBody>
      </p:sp>
      <p:sp>
        <p:nvSpPr>
          <p:cNvPr id="131075" name="Content Placeholder 2"/>
          <p:cNvSpPr>
            <a:spLocks noGrp="1"/>
          </p:cNvSpPr>
          <p:nvPr>
            <p:ph idx="1"/>
          </p:nvPr>
        </p:nvSpPr>
        <p:spPr/>
        <p:txBody>
          <a:bodyPr/>
          <a:lstStyle/>
          <a:p>
            <a:pPr eaLnBrk="1" hangingPunct="1">
              <a:buFont typeface="Wingdings" panose="05000000000000000000" pitchFamily="2" charset="2"/>
              <a:buChar char="Ø"/>
            </a:pPr>
            <a:r>
              <a:rPr lang="en-US" altLang="en-US" smtClean="0">
                <a:latin typeface="Segoe UI" panose="020B0502040204020203" pitchFamily="34" charset="0"/>
                <a:cs typeface="Segoe UI" panose="020B0502040204020203" pitchFamily="34" charset="0"/>
              </a:rPr>
              <a:t>SMV’s must have a location where they can be safely stored when not in use, a designated parking space or other location approved by Transportation Services with the input from appropriate building proctor(s). Improperly parked SMV may be ticketed, towed, or otherwise disabled by Transportation Services. </a:t>
            </a:r>
            <a:endParaRPr lang="en-US" altLang="en-US" smtClean="0"/>
          </a:p>
        </p:txBody>
      </p:sp>
    </p:spTree>
    <p:custDataLst>
      <p:tags r:id="rId1"/>
    </p:custData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en-US" altLang="en-US" sz="4800" b="1" smtClean="0"/>
              <a:t>Golf Cart</a:t>
            </a:r>
          </a:p>
        </p:txBody>
      </p:sp>
      <p:pic>
        <p:nvPicPr>
          <p:cNvPr id="8194" name="Picture 2" descr="http://www.tarrantcountyaggies.org/images/article_images/4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524000"/>
            <a:ext cx="4682426" cy="4597731"/>
          </a:xfrm>
          <a:prstGeom prst="rect">
            <a:avLst/>
          </a:prstGeom>
          <a:ln w="127000" cap="sq">
            <a:solidFill>
              <a:srgbClr val="000000"/>
            </a:solidFill>
            <a:miter lim="800000"/>
          </a:ln>
          <a:effectLst>
            <a:outerShdw blurRad="50800" dist="38100" dir="2700000" algn="tl" rotWithShape="0">
              <a:prstClr val="black">
                <a:alpha val="40000"/>
              </a:prst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p:nvPr>
        </p:nvSpPr>
        <p:spPr/>
        <p:txBody>
          <a:bodyPr/>
          <a:lstStyle/>
          <a:p>
            <a:pPr eaLnBrk="1" hangingPunct="1"/>
            <a:r>
              <a:rPr lang="en-US" altLang="en-US" sz="4800" b="1" smtClean="0"/>
              <a:t>Designated Parking</a:t>
            </a:r>
          </a:p>
        </p:txBody>
      </p:sp>
      <p:sp>
        <p:nvSpPr>
          <p:cNvPr id="133123" name="Content Placeholder 2"/>
          <p:cNvSpPr>
            <a:spLocks noGrp="1"/>
          </p:cNvSpPr>
          <p:nvPr>
            <p:ph idx="1"/>
          </p:nvPr>
        </p:nvSpPr>
        <p:spPr/>
        <p:txBody>
          <a:bodyPr/>
          <a:lstStyle/>
          <a:p>
            <a:pPr eaLnBrk="1" hangingPunct="1"/>
            <a:endParaRPr lang="en-US" altLang="en-US" smtClean="0"/>
          </a:p>
        </p:txBody>
      </p:sp>
      <p:pic>
        <p:nvPicPr>
          <p:cNvPr id="4" name="Picture 9" descr="C:\Users\jrf\Pictures\Ranger\P4220067.JPG"/>
          <p:cNvPicPr>
            <a:picLocks noChangeAspect="1" noChangeArrowheads="1"/>
          </p:cNvPicPr>
          <p:nvPr/>
        </p:nvPicPr>
        <p:blipFill rotWithShape="1">
          <a:blip r:embed="rId4"/>
          <a:srcRect l="17837" t="10882" r="4141" b="17221"/>
          <a:stretch/>
        </p:blipFill>
        <p:spPr bwMode="auto">
          <a:xfrm>
            <a:off x="3810000" y="2524125"/>
            <a:ext cx="4821238" cy="3333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4" descr="C:\Users\jrf\Pictures\Ranger\P4220071.JPG"/>
          <p:cNvPicPr>
            <a:picLocks noChangeAspect="1" noChangeArrowheads="1"/>
          </p:cNvPicPr>
          <p:nvPr/>
        </p:nvPicPr>
        <p:blipFill rotWithShape="1">
          <a:blip r:embed="rId5"/>
          <a:srcRect r="9677" b="8501"/>
          <a:stretch/>
        </p:blipFill>
        <p:spPr bwMode="auto">
          <a:xfrm>
            <a:off x="381000" y="1524000"/>
            <a:ext cx="4184650" cy="31797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p:cNvSpPr>
            <a:spLocks noGrp="1"/>
          </p:cNvSpPr>
          <p:nvPr>
            <p:ph type="title"/>
          </p:nvPr>
        </p:nvSpPr>
        <p:spPr/>
        <p:txBody>
          <a:bodyPr/>
          <a:lstStyle/>
          <a:p>
            <a:pPr eaLnBrk="1" hangingPunct="1"/>
            <a:r>
              <a:rPr lang="en-US" altLang="en-US" sz="4800" b="1" smtClean="0"/>
              <a:t>Routes</a:t>
            </a:r>
          </a:p>
        </p:txBody>
      </p:sp>
      <p:sp>
        <p:nvSpPr>
          <p:cNvPr id="10" name="Content Placeholder 9"/>
          <p:cNvSpPr>
            <a:spLocks noGrp="1"/>
          </p:cNvSpPr>
          <p:nvPr>
            <p:ph idx="1"/>
          </p:nvPr>
        </p:nvSpPr>
        <p:spPr>
          <a:xfrm>
            <a:off x="457200" y="1143000"/>
            <a:ext cx="8229600" cy="6248400"/>
          </a:xfrm>
        </p:spPr>
        <p:txBody>
          <a:bodyPr rtlCol="0">
            <a:normAutofit/>
          </a:bodyPr>
          <a:lstStyle/>
          <a:p>
            <a:pPr eaLnBrk="1" fontAlgn="auto" hangingPunct="1">
              <a:spcAft>
                <a:spcPts val="0"/>
              </a:spcAft>
              <a:buFont typeface="Wingdings" panose="05000000000000000000" pitchFamily="2" charset="2"/>
              <a:buChar char="Ø"/>
              <a:defRPr/>
            </a:pPr>
            <a:r>
              <a:rPr lang="en-US" dirty="0" smtClean="0"/>
              <a:t>Routes on campus</a:t>
            </a:r>
          </a:p>
          <a:p>
            <a:pPr eaLnBrk="1" fontAlgn="auto" hangingPunct="1">
              <a:spcAft>
                <a:spcPts val="0"/>
              </a:spcAft>
              <a:buFont typeface="Wingdings" panose="05000000000000000000" pitchFamily="2" charset="2"/>
              <a:buChar char="Ø"/>
              <a:defRPr/>
            </a:pPr>
            <a:endParaRPr lang="en-US" dirty="0"/>
          </a:p>
          <a:p>
            <a:pPr eaLnBrk="1" fontAlgn="auto" hangingPunct="1">
              <a:spcAft>
                <a:spcPts val="0"/>
              </a:spcAft>
              <a:buFont typeface="Wingdings" panose="05000000000000000000" pitchFamily="2" charset="2"/>
              <a:buChar char="Ø"/>
              <a:defRPr/>
            </a:pPr>
            <a:endParaRPr lang="en-US" dirty="0" smtClean="0"/>
          </a:p>
          <a:p>
            <a:pPr eaLnBrk="1" fontAlgn="auto" hangingPunct="1">
              <a:spcAft>
                <a:spcPts val="0"/>
              </a:spcAft>
              <a:buFont typeface="Wingdings" panose="05000000000000000000" pitchFamily="2" charset="2"/>
              <a:buChar char="Ø"/>
              <a:defRPr/>
            </a:pPr>
            <a:endParaRPr lang="en-US" dirty="0"/>
          </a:p>
          <a:p>
            <a:pPr eaLnBrk="1" fontAlgn="auto" hangingPunct="1">
              <a:spcAft>
                <a:spcPts val="0"/>
              </a:spcAft>
              <a:buFont typeface="Wingdings" panose="05000000000000000000" pitchFamily="2" charset="2"/>
              <a:buChar char="Ø"/>
              <a:defRPr/>
            </a:pPr>
            <a:endParaRPr lang="en-US" dirty="0" smtClean="0"/>
          </a:p>
          <a:p>
            <a:pPr eaLnBrk="1" fontAlgn="auto" hangingPunct="1">
              <a:spcAft>
                <a:spcPts val="0"/>
              </a:spcAft>
              <a:buFont typeface="Wingdings" panose="05000000000000000000" pitchFamily="2" charset="2"/>
              <a:buChar char="Ø"/>
              <a:defRPr/>
            </a:pPr>
            <a:endParaRPr lang="en-US" dirty="0"/>
          </a:p>
          <a:p>
            <a:pPr marL="0" indent="0" eaLnBrk="1" fontAlgn="auto" hangingPunct="1">
              <a:spcAft>
                <a:spcPts val="0"/>
              </a:spcAft>
              <a:buFont typeface="Arial"/>
              <a:buNone/>
              <a:defRPr/>
            </a:pPr>
            <a:endParaRPr lang="en-US" dirty="0" smtClean="0"/>
          </a:p>
          <a:p>
            <a:pPr marL="0" indent="0" eaLnBrk="1" fontAlgn="auto" hangingPunct="1">
              <a:spcAft>
                <a:spcPts val="0"/>
              </a:spcAft>
              <a:buFont typeface="Arial"/>
              <a:buNone/>
              <a:defRPr/>
            </a:pPr>
            <a:endParaRPr lang="en-US" sz="2800" b="1" i="1" dirty="0" smtClean="0"/>
          </a:p>
          <a:p>
            <a:pPr marL="0" indent="0" eaLnBrk="1" fontAlgn="auto" hangingPunct="1">
              <a:spcAft>
                <a:spcPts val="0"/>
              </a:spcAft>
              <a:buFont typeface="Arial"/>
              <a:buNone/>
              <a:defRPr/>
            </a:pPr>
            <a:endParaRPr lang="en-US" sz="2000" b="1" i="1" dirty="0" smtClean="0">
              <a:latin typeface="Segoe UI" panose="020B0502040204020203" pitchFamily="34" charset="0"/>
              <a:cs typeface="Segoe UI" panose="020B0502040204020203" pitchFamily="34" charset="0"/>
            </a:endParaRPr>
          </a:p>
          <a:p>
            <a:pPr marL="0" indent="0" eaLnBrk="1" fontAlgn="auto" hangingPunct="1">
              <a:spcAft>
                <a:spcPts val="0"/>
              </a:spcAft>
              <a:buFont typeface="Arial"/>
              <a:buNone/>
              <a:defRPr/>
            </a:pPr>
            <a:r>
              <a:rPr lang="en-US" sz="2000" b="1" i="1" dirty="0" smtClean="0">
                <a:latin typeface="Segoe UI" panose="020B0502040204020203" pitchFamily="34" charset="0"/>
                <a:cs typeface="Segoe UI" panose="020B0502040204020203" pitchFamily="34" charset="0"/>
              </a:rPr>
              <a:t>http</a:t>
            </a:r>
            <a:r>
              <a:rPr lang="en-US" sz="2000" b="1" i="1" dirty="0">
                <a:latin typeface="Segoe UI" panose="020B0502040204020203" pitchFamily="34" charset="0"/>
                <a:cs typeface="Segoe UI" panose="020B0502040204020203" pitchFamily="34" charset="0"/>
              </a:rPr>
              <a:t>://transport.tamu.edu/Alternative/maps/SMVpaths.pdf</a:t>
            </a:r>
          </a:p>
        </p:txBody>
      </p:sp>
      <p:sp>
        <p:nvSpPr>
          <p:cNvPr id="135172" name="AutoShape 11" descr="Displaying SMVpaths.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35173" name="AutoShape 13" descr="Displaying SMVpaths.jpg"/>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35174" name="AutoShape 15" descr="Displaying SMVpaths.jpg"/>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35175"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844675"/>
            <a:ext cx="5526088" cy="424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p:txBody>
          <a:bodyPr/>
          <a:lstStyle/>
          <a:p>
            <a:pPr eaLnBrk="1" hangingPunct="1"/>
            <a:r>
              <a:rPr lang="en-US" altLang="en-US" sz="4800" b="1" smtClean="0"/>
              <a:t>Routes</a:t>
            </a:r>
          </a:p>
        </p:txBody>
      </p:sp>
      <p:sp>
        <p:nvSpPr>
          <p:cNvPr id="137219" name="Content Placeholder 2"/>
          <p:cNvSpPr>
            <a:spLocks noGrp="1"/>
          </p:cNvSpPr>
          <p:nvPr>
            <p:ph idx="1"/>
          </p:nvPr>
        </p:nvSpPr>
        <p:spPr>
          <a:xfrm>
            <a:off x="457200" y="1417638"/>
            <a:ext cx="8229600" cy="4484687"/>
          </a:xfrm>
        </p:spPr>
        <p:txBody>
          <a:bodyPr/>
          <a:lstStyle/>
          <a:p>
            <a:pPr eaLnBrk="1" hangingPunct="1">
              <a:buFont typeface="Wingdings" panose="05000000000000000000" pitchFamily="2" charset="2"/>
              <a:buChar char="Ø"/>
            </a:pPr>
            <a:r>
              <a:rPr lang="en-US" altLang="en-US" sz="2800" smtClean="0">
                <a:latin typeface="Segoe UI" panose="020B0502040204020203" pitchFamily="34" charset="0"/>
                <a:cs typeface="Segoe UI" panose="020B0502040204020203" pitchFamily="34" charset="0"/>
              </a:rPr>
              <a:t>When approaching a crosswalk, pedestrians have the right of way and SMV operators need to take extra care to ensure they are seen by others before proceeding.  </a:t>
            </a:r>
          </a:p>
        </p:txBody>
      </p:sp>
      <p:pic>
        <p:nvPicPr>
          <p:cNvPr id="4" name="Content Placeholder 3" descr="C:\Users\jrf\Pictures\Ranger\P422008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257" t="18319" r="5464" b="9664"/>
          <a:stretch/>
        </p:blipFill>
        <p:spPr bwMode="auto">
          <a:xfrm>
            <a:off x="2209800" y="3581400"/>
            <a:ext cx="4663807" cy="2755669"/>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p:cNvSpPr>
            <a:spLocks noGrp="1"/>
          </p:cNvSpPr>
          <p:nvPr>
            <p:ph type="title"/>
          </p:nvPr>
        </p:nvSpPr>
        <p:spPr/>
        <p:txBody>
          <a:bodyPr/>
          <a:lstStyle/>
          <a:p>
            <a:pPr eaLnBrk="1" hangingPunct="1"/>
            <a:r>
              <a:rPr lang="en-US" altLang="en-US" sz="4800" b="1" smtClean="0"/>
              <a:t>Routes</a:t>
            </a:r>
          </a:p>
        </p:txBody>
      </p:sp>
      <p:sp>
        <p:nvSpPr>
          <p:cNvPr id="139267" name="Content Placeholder 2"/>
          <p:cNvSpPr>
            <a:spLocks noGrp="1"/>
          </p:cNvSpPr>
          <p:nvPr>
            <p:ph idx="1"/>
          </p:nvPr>
        </p:nvSpPr>
        <p:spPr/>
        <p:txBody>
          <a:bodyPr/>
          <a:lstStyle/>
          <a:p>
            <a:pPr eaLnBrk="1" hangingPunct="1">
              <a:buFont typeface="Wingdings" panose="05000000000000000000" pitchFamily="2" charset="2"/>
              <a:buChar char="Ø"/>
            </a:pPr>
            <a:r>
              <a:rPr lang="en-US" altLang="en-US" smtClean="0">
                <a:latin typeface="Segoe UI" panose="020B0502040204020203" pitchFamily="34" charset="0"/>
                <a:cs typeface="Segoe UI" panose="020B0502040204020203" pitchFamily="34" charset="0"/>
              </a:rPr>
              <a:t>When on campus use university roadways as the primary route and follow the direction of travel.</a:t>
            </a:r>
            <a:r>
              <a:rPr lang="en-US" altLang="en-US" smtClean="0">
                <a:solidFill>
                  <a:srgbClr val="FF00FF"/>
                </a:solidFill>
                <a:latin typeface="Segoe UI" panose="020B0502040204020203" pitchFamily="34" charset="0"/>
                <a:cs typeface="Segoe UI" panose="020B0502040204020203" pitchFamily="34" charset="0"/>
              </a:rPr>
              <a:t/>
            </a:r>
            <a:br>
              <a:rPr lang="en-US" altLang="en-US" smtClean="0">
                <a:solidFill>
                  <a:srgbClr val="FF00FF"/>
                </a:solidFill>
                <a:latin typeface="Segoe UI" panose="020B0502040204020203" pitchFamily="34" charset="0"/>
                <a:cs typeface="Segoe UI" panose="020B0502040204020203" pitchFamily="34" charset="0"/>
              </a:rPr>
            </a:br>
            <a:r>
              <a:rPr lang="en-US" altLang="en-US" smtClean="0">
                <a:solidFill>
                  <a:srgbClr val="FF00FF"/>
                </a:solidFill>
                <a:latin typeface="Segoe UI" panose="020B0502040204020203" pitchFamily="34" charset="0"/>
                <a:cs typeface="Segoe UI" panose="020B0502040204020203" pitchFamily="34" charset="0"/>
              </a:rPr>
              <a:t/>
            </a:r>
            <a:br>
              <a:rPr lang="en-US" altLang="en-US" smtClean="0">
                <a:solidFill>
                  <a:srgbClr val="FF00FF"/>
                </a:solidFill>
                <a:latin typeface="Segoe UI" panose="020B0502040204020203" pitchFamily="34" charset="0"/>
                <a:cs typeface="Segoe UI" panose="020B0502040204020203" pitchFamily="34" charset="0"/>
              </a:rPr>
            </a:br>
            <a:endParaRPr lang="en-US" altLang="en-US" smtClean="0">
              <a:solidFill>
                <a:srgbClr val="FF00FF"/>
              </a:solidFill>
            </a:endParaRPr>
          </a:p>
        </p:txBody>
      </p:sp>
      <p:pic>
        <p:nvPicPr>
          <p:cNvPr id="1026" name="Picture 2" descr="http://ww3.hdnux.com/photos/16/57/61/3865706/3/622x35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3505200"/>
            <a:ext cx="4072436" cy="2720139"/>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p:cNvSpPr>
            <a:spLocks noGrp="1"/>
          </p:cNvSpPr>
          <p:nvPr>
            <p:ph type="title"/>
          </p:nvPr>
        </p:nvSpPr>
        <p:spPr/>
        <p:txBody>
          <a:bodyPr/>
          <a:lstStyle/>
          <a:p>
            <a:pPr eaLnBrk="1" hangingPunct="1"/>
            <a:r>
              <a:rPr lang="en-US" altLang="en-US" sz="4800" b="1" smtClean="0"/>
              <a:t>Access</a:t>
            </a:r>
          </a:p>
        </p:txBody>
      </p:sp>
      <p:sp>
        <p:nvSpPr>
          <p:cNvPr id="3" name="Content Placeholder 2"/>
          <p:cNvSpPr>
            <a:spLocks noGrp="1"/>
          </p:cNvSpPr>
          <p:nvPr>
            <p:ph idx="1"/>
          </p:nvPr>
        </p:nvSpPr>
        <p:spPr>
          <a:xfrm>
            <a:off x="457200" y="1600200"/>
            <a:ext cx="8229600" cy="4876800"/>
          </a:xfrm>
        </p:spPr>
        <p:txBody>
          <a:bodyPr rtlCol="0">
            <a:normAutofit fontScale="85000" lnSpcReduction="20000"/>
          </a:bodyPr>
          <a:lstStyle/>
          <a:p>
            <a:pPr marL="0" indent="0" eaLnBrk="1" fontAlgn="auto" hangingPunct="1">
              <a:spcAft>
                <a:spcPts val="0"/>
              </a:spcAft>
              <a:buFont typeface="Arial"/>
              <a:buNone/>
              <a:defRPr/>
            </a:pPr>
            <a:r>
              <a:rPr lang="en-US" kern="0" dirty="0">
                <a:latin typeface="Segoe UI" panose="020B0502040204020203" pitchFamily="34" charset="0"/>
                <a:ea typeface="Segoe UI" panose="020B0502040204020203" pitchFamily="34" charset="0"/>
                <a:cs typeface="Segoe UI" panose="020B0502040204020203" pitchFamily="34" charset="0"/>
              </a:rPr>
              <a:t>SMVs </a:t>
            </a:r>
            <a:r>
              <a:rPr lang="en-US" b="1" u="sng" kern="0" dirty="0">
                <a:latin typeface="Segoe UI" panose="020B0502040204020203" pitchFamily="34" charset="0"/>
                <a:ea typeface="Segoe UI" panose="020B0502040204020203" pitchFamily="34" charset="0"/>
                <a:cs typeface="Segoe UI" panose="020B0502040204020203" pitchFamily="34" charset="0"/>
              </a:rPr>
              <a:t>may not</a:t>
            </a:r>
            <a:r>
              <a:rPr lang="en-US" kern="0" dirty="0">
                <a:latin typeface="Segoe UI" panose="020B0502040204020203" pitchFamily="34" charset="0"/>
                <a:ea typeface="Segoe UI" panose="020B0502040204020203" pitchFamily="34" charset="0"/>
                <a:cs typeface="Segoe UI" panose="020B0502040204020203" pitchFamily="34" charset="0"/>
              </a:rPr>
              <a:t> be driven </a:t>
            </a:r>
            <a:r>
              <a:rPr lang="en-US" kern="0" dirty="0" smtClean="0">
                <a:latin typeface="Segoe UI" panose="020B0502040204020203" pitchFamily="34" charset="0"/>
                <a:ea typeface="Segoe UI" panose="020B0502040204020203" pitchFamily="34" charset="0"/>
                <a:cs typeface="Segoe UI" panose="020B0502040204020203" pitchFamily="34" charset="0"/>
              </a:rPr>
              <a:t>on</a:t>
            </a:r>
          </a:p>
          <a:p>
            <a:pPr marL="0" indent="0" eaLnBrk="1" fontAlgn="auto" hangingPunct="1">
              <a:spcAft>
                <a:spcPts val="0"/>
              </a:spcAft>
              <a:buFont typeface="Arial"/>
              <a:buNone/>
              <a:defRPr/>
            </a:pPr>
            <a:endParaRPr lang="en-US" kern="0" dirty="0" smtClean="0">
              <a:latin typeface="Segoe UI" panose="020B0502040204020203" pitchFamily="34" charset="0"/>
              <a:ea typeface="Segoe UI" panose="020B0502040204020203" pitchFamily="34" charset="0"/>
              <a:cs typeface="Segoe UI" panose="020B0502040204020203" pitchFamily="34" charset="0"/>
            </a:endParaRPr>
          </a:p>
          <a:p>
            <a:pPr>
              <a:spcBef>
                <a:spcPct val="0"/>
              </a:spcBef>
              <a:buClr>
                <a:srgbClr val="002060"/>
              </a:buClr>
              <a:buFont typeface="Wingdings" pitchFamily="2" charset="2"/>
              <a:buChar char="Ø"/>
              <a:defRPr/>
            </a:pPr>
            <a:r>
              <a:rPr lang="en-US" dirty="0">
                <a:solidFill>
                  <a:prstClr val="black"/>
                </a:solidFill>
                <a:latin typeface="Segoe UI" panose="020B0502040204020203" pitchFamily="34" charset="0"/>
                <a:ea typeface="Segoe UI" panose="020B0502040204020203" pitchFamily="34" charset="0"/>
                <a:cs typeface="Segoe UI" panose="020B0502040204020203" pitchFamily="34" charset="0"/>
              </a:rPr>
              <a:t>Wellborn Rd./FM2154</a:t>
            </a:r>
          </a:p>
          <a:p>
            <a:pPr>
              <a:spcBef>
                <a:spcPct val="0"/>
              </a:spcBef>
              <a:buClr>
                <a:srgbClr val="002060"/>
              </a:buClr>
              <a:buFont typeface="Arial"/>
              <a:buChar char="•"/>
              <a:defRPr/>
            </a:pPr>
            <a:endParaRPr lang="en-US" dirty="0">
              <a:solidFill>
                <a:prstClr val="black"/>
              </a:solidFill>
              <a:latin typeface="Segoe UI" panose="020B0502040204020203" pitchFamily="34" charset="0"/>
              <a:ea typeface="Segoe UI" panose="020B0502040204020203" pitchFamily="34" charset="0"/>
              <a:cs typeface="Segoe UI" panose="020B0502040204020203" pitchFamily="34" charset="0"/>
            </a:endParaRPr>
          </a:p>
          <a:p>
            <a:pPr>
              <a:spcBef>
                <a:spcPct val="0"/>
              </a:spcBef>
              <a:buClr>
                <a:srgbClr val="002060"/>
              </a:buClr>
              <a:buFont typeface="Wingdings" pitchFamily="2" charset="2"/>
              <a:buChar char="Ø"/>
              <a:defRPr/>
            </a:pPr>
            <a:r>
              <a:rPr lang="en-US" dirty="0">
                <a:solidFill>
                  <a:prstClr val="black"/>
                </a:solidFill>
                <a:latin typeface="Segoe UI" panose="020B0502040204020203" pitchFamily="34" charset="0"/>
                <a:ea typeface="Segoe UI" panose="020B0502040204020203" pitchFamily="34" charset="0"/>
                <a:cs typeface="Segoe UI" panose="020B0502040204020203" pitchFamily="34" charset="0"/>
              </a:rPr>
              <a:t>University Dr./Raymond </a:t>
            </a:r>
            <a:r>
              <a:rPr lang="en-US" dirty="0" err="1">
                <a:solidFill>
                  <a:prstClr val="black"/>
                </a:solidFill>
                <a:latin typeface="Segoe UI" panose="020B0502040204020203" pitchFamily="34" charset="0"/>
                <a:ea typeface="Segoe UI" panose="020B0502040204020203" pitchFamily="34" charset="0"/>
                <a:cs typeface="Segoe UI" panose="020B0502040204020203" pitchFamily="34" charset="0"/>
              </a:rPr>
              <a:t>Stotzer</a:t>
            </a:r>
            <a:r>
              <a:rPr lang="en-US" dirty="0">
                <a:solidFill>
                  <a:prstClr val="black"/>
                </a:solidFill>
                <a:latin typeface="Segoe UI" panose="020B0502040204020203" pitchFamily="34" charset="0"/>
                <a:ea typeface="Segoe UI" panose="020B0502040204020203" pitchFamily="34" charset="0"/>
                <a:cs typeface="Segoe UI" panose="020B0502040204020203" pitchFamily="34" charset="0"/>
              </a:rPr>
              <a:t> Pkwy.</a:t>
            </a:r>
          </a:p>
          <a:p>
            <a:pPr>
              <a:spcBef>
                <a:spcPct val="0"/>
              </a:spcBef>
              <a:buClr>
                <a:srgbClr val="002060"/>
              </a:buClr>
              <a:buFont typeface="Arial"/>
              <a:buChar char="•"/>
              <a:defRPr/>
            </a:pPr>
            <a:endParaRPr lang="en-US" dirty="0">
              <a:solidFill>
                <a:prstClr val="black"/>
              </a:solidFill>
              <a:latin typeface="Segoe UI" panose="020B0502040204020203" pitchFamily="34" charset="0"/>
              <a:ea typeface="Segoe UI" panose="020B0502040204020203" pitchFamily="34" charset="0"/>
              <a:cs typeface="Segoe UI" panose="020B0502040204020203" pitchFamily="34" charset="0"/>
            </a:endParaRPr>
          </a:p>
          <a:p>
            <a:pPr>
              <a:spcBef>
                <a:spcPct val="0"/>
              </a:spcBef>
              <a:buClr>
                <a:srgbClr val="002060"/>
              </a:buClr>
              <a:buFont typeface="Wingdings" pitchFamily="2" charset="2"/>
              <a:buChar char="Ø"/>
              <a:defRPr/>
            </a:pPr>
            <a:r>
              <a:rPr lang="en-US" dirty="0">
                <a:solidFill>
                  <a:prstClr val="black"/>
                </a:solidFill>
                <a:latin typeface="Segoe UI" panose="020B0502040204020203" pitchFamily="34" charset="0"/>
                <a:ea typeface="Segoe UI" panose="020B0502040204020203" pitchFamily="34" charset="0"/>
                <a:cs typeface="Segoe UI" panose="020B0502040204020203" pitchFamily="34" charset="0"/>
              </a:rPr>
              <a:t>Harvey Mitchel Pkwy./FM2818</a:t>
            </a:r>
          </a:p>
          <a:p>
            <a:pPr>
              <a:spcBef>
                <a:spcPct val="0"/>
              </a:spcBef>
              <a:buClr>
                <a:srgbClr val="002060"/>
              </a:buClr>
              <a:buFont typeface="Arial"/>
              <a:buChar char="•"/>
              <a:defRPr/>
            </a:pPr>
            <a:endParaRPr lang="en-US" dirty="0">
              <a:solidFill>
                <a:prstClr val="black"/>
              </a:solidFill>
              <a:latin typeface="Segoe UI" panose="020B0502040204020203" pitchFamily="34" charset="0"/>
              <a:ea typeface="Segoe UI" panose="020B0502040204020203" pitchFamily="34" charset="0"/>
              <a:cs typeface="Segoe UI" panose="020B0502040204020203" pitchFamily="34" charset="0"/>
            </a:endParaRPr>
          </a:p>
          <a:p>
            <a:pPr>
              <a:spcBef>
                <a:spcPct val="0"/>
              </a:spcBef>
              <a:buClr>
                <a:srgbClr val="002060"/>
              </a:buClr>
              <a:buFont typeface="Wingdings" pitchFamily="2" charset="2"/>
              <a:buChar char="Ø"/>
              <a:defRPr/>
            </a:pPr>
            <a:r>
              <a:rPr lang="en-US" dirty="0">
                <a:solidFill>
                  <a:prstClr val="black"/>
                </a:solidFill>
                <a:latin typeface="Segoe UI" panose="020B0502040204020203" pitchFamily="34" charset="0"/>
                <a:ea typeface="Segoe UI" panose="020B0502040204020203" pitchFamily="34" charset="0"/>
                <a:cs typeface="Segoe UI" panose="020B0502040204020203" pitchFamily="34" charset="0"/>
              </a:rPr>
              <a:t>George Bush Dr.</a:t>
            </a:r>
          </a:p>
          <a:p>
            <a:pPr>
              <a:spcBef>
                <a:spcPct val="0"/>
              </a:spcBef>
              <a:buClr>
                <a:srgbClr val="002060"/>
              </a:buClr>
              <a:buFont typeface="Arial"/>
              <a:buChar char="•"/>
              <a:defRPr/>
            </a:pPr>
            <a:endParaRPr lang="en-US" dirty="0">
              <a:solidFill>
                <a:prstClr val="black"/>
              </a:solidFill>
              <a:latin typeface="Segoe UI" panose="020B0502040204020203" pitchFamily="34" charset="0"/>
              <a:ea typeface="Segoe UI" panose="020B0502040204020203" pitchFamily="34" charset="0"/>
              <a:cs typeface="Segoe UI" panose="020B0502040204020203" pitchFamily="34" charset="0"/>
            </a:endParaRPr>
          </a:p>
          <a:p>
            <a:pPr>
              <a:spcBef>
                <a:spcPct val="0"/>
              </a:spcBef>
              <a:buClr>
                <a:srgbClr val="002060"/>
              </a:buClr>
              <a:buFont typeface="Wingdings" pitchFamily="2" charset="2"/>
              <a:buChar char="Ø"/>
              <a:defRPr/>
            </a:pPr>
            <a:r>
              <a:rPr lang="en-US" dirty="0">
                <a:solidFill>
                  <a:prstClr val="black"/>
                </a:solidFill>
                <a:latin typeface="Segoe UI" panose="020B0502040204020203" pitchFamily="34" charset="0"/>
                <a:ea typeface="Segoe UI" panose="020B0502040204020203" pitchFamily="34" charset="0"/>
                <a:cs typeface="Segoe UI" panose="020B0502040204020203" pitchFamily="34" charset="0"/>
              </a:rPr>
              <a:t>Texas Ave./HWY 6 </a:t>
            </a:r>
            <a:r>
              <a:rPr lang="en-US" dirty="0" smtClean="0">
                <a:solidFill>
                  <a:prstClr val="black"/>
                </a:solidFill>
                <a:latin typeface="Segoe UI" panose="020B0502040204020203" pitchFamily="34" charset="0"/>
                <a:ea typeface="Segoe UI" panose="020B0502040204020203" pitchFamily="34" charset="0"/>
                <a:cs typeface="Segoe UI" panose="020B0502040204020203" pitchFamily="34" charset="0"/>
              </a:rPr>
              <a:t>Business</a:t>
            </a:r>
          </a:p>
          <a:p>
            <a:pPr>
              <a:spcBef>
                <a:spcPct val="0"/>
              </a:spcBef>
              <a:buClr>
                <a:srgbClr val="002060"/>
              </a:buClr>
              <a:buFont typeface="Wingdings" pitchFamily="2" charset="2"/>
              <a:buChar char="Ø"/>
              <a:defRPr/>
            </a:pPr>
            <a:endParaRPr lang="en-US" dirty="0">
              <a:solidFill>
                <a:prstClr val="black"/>
              </a:solidFill>
              <a:latin typeface="Segoe UI" panose="020B0502040204020203" pitchFamily="34" charset="0"/>
              <a:ea typeface="Segoe UI" panose="020B0502040204020203" pitchFamily="34" charset="0"/>
              <a:cs typeface="Segoe UI" panose="020B0502040204020203" pitchFamily="34" charset="0"/>
            </a:endParaRPr>
          </a:p>
          <a:p>
            <a:pPr marL="0" indent="0" eaLnBrk="1" fontAlgn="auto" hangingPunct="1">
              <a:spcAft>
                <a:spcPts val="0"/>
              </a:spcAft>
              <a:buFont typeface="Arial"/>
              <a:buNone/>
              <a:defRPr/>
            </a:pPr>
            <a:r>
              <a:rPr lang="en-US" altLang="en-US" sz="2400" b="1" i="1" u="sng" dirty="0">
                <a:latin typeface="Segoe UI" panose="020B0502040204020203" pitchFamily="34" charset="0"/>
                <a:ea typeface="Segoe UI" panose="020B0502040204020203" pitchFamily="34" charset="0"/>
                <a:cs typeface="Segoe UI" panose="020B0502040204020203" pitchFamily="34" charset="0"/>
              </a:rPr>
              <a:t>Except</a:t>
            </a:r>
            <a:r>
              <a:rPr lang="en-US" altLang="en-US" sz="2400" b="1" i="1" dirty="0">
                <a:latin typeface="Segoe UI" panose="020B0502040204020203" pitchFamily="34" charset="0"/>
                <a:ea typeface="Segoe UI" panose="020B0502040204020203" pitchFamily="34" charset="0"/>
                <a:cs typeface="Segoe UI" panose="020B0502040204020203" pitchFamily="34" charset="0"/>
              </a:rPr>
              <a:t> while crossing at signalized intersections to contiguous university property. </a:t>
            </a:r>
            <a:endParaRPr lang="en-US" sz="2400" b="1" i="1" dirty="0">
              <a:latin typeface="Segoe UI" panose="020B0502040204020203" pitchFamily="34" charset="0"/>
              <a:ea typeface="Segoe UI" panose="020B0502040204020203" pitchFamily="34" charset="0"/>
              <a:cs typeface="Segoe UI" panose="020B0502040204020203" pitchFamily="34" charset="0"/>
            </a:endParaRPr>
          </a:p>
          <a:p>
            <a:pPr eaLnBrk="1" fontAlgn="auto" hangingPunct="1">
              <a:spcAft>
                <a:spcPts val="0"/>
              </a:spcAft>
              <a:buFont typeface="Arial"/>
              <a:buChar char="•"/>
              <a:defRPr/>
            </a:pPr>
            <a:endParaRPr lang="en-US" kern="0" dirty="0">
              <a:latin typeface="Segoe UI" panose="020B0502040204020203" pitchFamily="34" charset="0"/>
              <a:ea typeface="Segoe UI" panose="020B0502040204020203" pitchFamily="34" charset="0"/>
              <a:cs typeface="Segoe UI" panose="020B0502040204020203" pitchFamily="34" charset="0"/>
            </a:endParaRPr>
          </a:p>
          <a:p>
            <a:pPr eaLnBrk="1" fontAlgn="auto" hangingPunct="1">
              <a:spcAft>
                <a:spcPts val="0"/>
              </a:spcAft>
              <a:buFont typeface="Arial"/>
              <a:buChar char="•"/>
              <a:defRPr/>
            </a:pPr>
            <a:endParaRPr lang="en-US" dirty="0"/>
          </a:p>
        </p:txBody>
      </p:sp>
    </p:spTree>
    <p:custDataLst>
      <p:tags r:id="rId1"/>
    </p:custData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le 1"/>
          <p:cNvSpPr>
            <a:spLocks noGrp="1"/>
          </p:cNvSpPr>
          <p:nvPr>
            <p:ph type="title"/>
          </p:nvPr>
        </p:nvSpPr>
        <p:spPr/>
        <p:txBody>
          <a:bodyPr/>
          <a:lstStyle/>
          <a:p>
            <a:pPr eaLnBrk="1" hangingPunct="1"/>
            <a:r>
              <a:rPr lang="en-US" altLang="en-US" sz="4800" b="1" smtClean="0"/>
              <a:t>Access</a:t>
            </a:r>
          </a:p>
        </p:txBody>
      </p:sp>
      <p:pic>
        <p:nvPicPr>
          <p:cNvPr id="4" name="Picture 5" descr="C:\Users\jrf\Pictures\Ranger\4785578502_54bda512f1_z.jpg"/>
          <p:cNvPicPr>
            <a:picLocks noGrp="1" noChangeAspect="1" noChangeArrowheads="1"/>
          </p:cNvPicPr>
          <p:nvPr>
            <p:ph idx="1"/>
          </p:nvPr>
        </p:nvPicPr>
        <p:blipFill rotWithShape="1">
          <a:blip r:embed="rId8">
            <a:extLst>
              <a:ext uri="{28A0092B-C50C-407E-A947-70E740481C1C}">
                <a14:useLocalDpi xmlns:a14="http://schemas.microsoft.com/office/drawing/2010/main" val="0"/>
              </a:ext>
            </a:extLst>
          </a:blip>
          <a:srcRect b="7143"/>
          <a:stretch/>
        </p:blipFill>
        <p:spPr>
          <a:xfrm>
            <a:off x="1703917" y="2735214"/>
            <a:ext cx="5306483" cy="3665586"/>
          </a:xfrm>
          <a:ln>
            <a:solidFill>
              <a:srgbClr val="000000"/>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165100" prst="coolSlant"/>
          </a:sp3d>
          <a:extLst/>
        </p:spPr>
      </p:pic>
      <p:grpSp>
        <p:nvGrpSpPr>
          <p:cNvPr id="143364" name="Group 4"/>
          <p:cNvGrpSpPr>
            <a:grpSpLocks/>
          </p:cNvGrpSpPr>
          <p:nvPr>
            <p:custDataLst>
              <p:tags r:id="rId2"/>
            </p:custDataLst>
          </p:nvPr>
        </p:nvGrpSpPr>
        <p:grpSpPr bwMode="auto">
          <a:xfrm>
            <a:off x="2971800" y="3962400"/>
            <a:ext cx="3082925" cy="2819400"/>
            <a:chOff x="2902936" y="1607497"/>
            <a:chExt cx="3976968" cy="4670807"/>
          </a:xfrm>
        </p:grpSpPr>
        <p:pic>
          <p:nvPicPr>
            <p:cNvPr id="143366" name="Picture 6" descr="C:\Users\jrf\Pictures\Ranger\09kawmule610web.jpg"/>
            <p:cNvPicPr>
              <a:picLocks noChangeAspect="1" noChangeArrowheads="1"/>
            </p:cNvPicPr>
            <p:nvPr>
              <p:custDataLst>
                <p:tags r:id="rId3"/>
              </p:custDataLst>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02936" y="2835016"/>
              <a:ext cx="3443289" cy="344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7" name="Picture 7" descr="C:\Users\jrf\Pictures\Ranger\images (8).jpg"/>
            <p:cNvPicPr>
              <a:picLocks noChangeAspect="1" noChangeArrowheads="1"/>
            </p:cNvPicPr>
            <p:nvPr>
              <p:custDataLst>
                <p:tags r:id="rId4"/>
              </p:custDataLst>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41679" y="1607497"/>
              <a:ext cx="103822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8" name="Picture 9"/>
            <p:cNvPicPr>
              <a:picLocks noChangeAspect="1" noChangeArrowheads="1"/>
            </p:cNvPicPr>
            <p:nvPr>
              <p:custDataLst>
                <p:tags r:id="rId5"/>
              </p:custDataLst>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22655" y="2465385"/>
              <a:ext cx="676275" cy="247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TextBox 8"/>
          <p:cNvSpPr txBox="1"/>
          <p:nvPr/>
        </p:nvSpPr>
        <p:spPr>
          <a:xfrm>
            <a:off x="381000" y="812800"/>
            <a:ext cx="8305800" cy="2246313"/>
          </a:xfrm>
          <a:prstGeom prst="rect">
            <a:avLst/>
          </a:prstGeom>
          <a:noFill/>
        </p:spPr>
        <p:txBody>
          <a:bodyPr>
            <a:spAutoFit/>
          </a:bodyPr>
          <a:lstStyle/>
          <a:p>
            <a:pPr eaLnBrk="1" fontAlgn="auto" hangingPunct="1">
              <a:spcBef>
                <a:spcPts val="0"/>
              </a:spcBef>
              <a:spcAft>
                <a:spcPts val="0"/>
              </a:spcAft>
              <a:defRPr/>
            </a:pPr>
            <a:endParaRPr lang="en-US" sz="2800" dirty="0">
              <a:latin typeface="Segoe UI" panose="020B0502040204020203" pitchFamily="34" charset="0"/>
              <a:ea typeface="Segoe UI" panose="020B0502040204020203" pitchFamily="34" charset="0"/>
              <a:cs typeface="Segoe UI" panose="020B0502040204020203" pitchFamily="34" charset="0"/>
            </a:endParaRPr>
          </a:p>
          <a:p>
            <a:pPr marL="457200" indent="-457200" eaLnBrk="1" fontAlgn="auto" hangingPunct="1">
              <a:spcBef>
                <a:spcPts val="0"/>
              </a:spcBef>
              <a:spcAft>
                <a:spcPts val="0"/>
              </a:spcAft>
              <a:buFont typeface="Wingdings" panose="05000000000000000000" pitchFamily="2" charset="2"/>
              <a:buChar char="Ø"/>
              <a:defRPr/>
            </a:pPr>
            <a:r>
              <a:rPr lang="en-US" sz="2800" dirty="0">
                <a:latin typeface="Segoe UI" panose="020B0502040204020203" pitchFamily="34" charset="0"/>
                <a:ea typeface="Segoe UI" panose="020B0502040204020203" pitchFamily="34" charset="0"/>
                <a:cs typeface="Segoe UI" panose="020B0502040204020203" pitchFamily="34" charset="0"/>
              </a:rPr>
              <a:t>SMV may be operated on sidewalks and plazas, but the operator must use extreme caution and the speed limit off standard roadways is 10 mph.</a:t>
            </a:r>
            <a:r>
              <a:rPr lang="en-US" sz="2800" dirty="0">
                <a:solidFill>
                  <a:srgbClr val="FF00FF"/>
                </a:solidFill>
                <a:latin typeface="Segoe UI" panose="020B0502040204020203" pitchFamily="34" charset="0"/>
                <a:ea typeface="Segoe UI" panose="020B0502040204020203" pitchFamily="34" charset="0"/>
                <a:cs typeface="Segoe UI" panose="020B0502040204020203" pitchFamily="34" charset="0"/>
              </a:rPr>
              <a:t/>
            </a:r>
            <a:br>
              <a:rPr lang="en-US" sz="2800" dirty="0">
                <a:solidFill>
                  <a:srgbClr val="FF00FF"/>
                </a:solidFill>
                <a:latin typeface="Segoe UI" panose="020B0502040204020203" pitchFamily="34" charset="0"/>
                <a:ea typeface="Segoe UI" panose="020B0502040204020203" pitchFamily="34" charset="0"/>
                <a:cs typeface="Segoe UI" panose="020B0502040204020203" pitchFamily="34" charset="0"/>
              </a:rPr>
            </a:br>
            <a:endParaRPr lang="en-US" sz="2800" dirty="0">
              <a:solidFill>
                <a:srgbClr val="FF00FF"/>
              </a:solidFill>
              <a:latin typeface="+mn-lt"/>
            </a:endParaRPr>
          </a:p>
        </p:txBody>
      </p:sp>
    </p:spTree>
    <p:custDataLst>
      <p:tags r:id="rId1"/>
    </p:custData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5"/>
          <p:cNvSpPr>
            <a:spLocks noGrp="1"/>
          </p:cNvSpPr>
          <p:nvPr>
            <p:ph type="title"/>
          </p:nvPr>
        </p:nvSpPr>
        <p:spPr/>
        <p:txBody>
          <a:bodyPr/>
          <a:lstStyle/>
          <a:p>
            <a:pPr eaLnBrk="1" hangingPunct="1"/>
            <a:r>
              <a:rPr lang="en-US" altLang="en-US" sz="4800" b="1" smtClean="0"/>
              <a:t>Access</a:t>
            </a:r>
          </a:p>
        </p:txBody>
      </p:sp>
      <p:sp>
        <p:nvSpPr>
          <p:cNvPr id="145411" name="Content Placeholder 6"/>
          <p:cNvSpPr>
            <a:spLocks noGrp="1"/>
          </p:cNvSpPr>
          <p:nvPr>
            <p:ph idx="1"/>
          </p:nvPr>
        </p:nvSpPr>
        <p:spPr/>
        <p:txBody>
          <a:bodyPr/>
          <a:lstStyle/>
          <a:p>
            <a:pPr eaLnBrk="1" hangingPunct="1">
              <a:buFont typeface="Wingdings" panose="05000000000000000000" pitchFamily="2" charset="2"/>
              <a:buChar char="Ø"/>
            </a:pPr>
            <a:r>
              <a:rPr lang="en-US" altLang="en-US" smtClean="0">
                <a:latin typeface="Segoe UI" panose="020B0502040204020203" pitchFamily="34" charset="0"/>
                <a:cs typeface="Segoe UI" panose="020B0502040204020203" pitchFamily="34" charset="0"/>
              </a:rPr>
              <a:t>Slow Moving Vehicle may not operate on sidewalks less than 6’ wide.</a:t>
            </a:r>
            <a:endParaRPr lang="en-US" altLang="en-US" smtClean="0"/>
          </a:p>
        </p:txBody>
      </p:sp>
      <p:grpSp>
        <p:nvGrpSpPr>
          <p:cNvPr id="5" name="Group 4"/>
          <p:cNvGrpSpPr>
            <a:grpSpLocks/>
          </p:cNvGrpSpPr>
          <p:nvPr>
            <p:custDataLst>
              <p:tags r:id="rId2"/>
            </p:custDataLst>
          </p:nvPr>
        </p:nvGrpSpPr>
        <p:grpSpPr bwMode="auto">
          <a:xfrm>
            <a:off x="2476500" y="2743200"/>
            <a:ext cx="4114800" cy="3417443"/>
            <a:chOff x="1107431" y="238157"/>
            <a:chExt cx="8129588" cy="6096000"/>
          </a:xfrm>
          <a:effectLst>
            <a:outerShdw blurRad="50800" dist="38100" dir="2700000" algn="tl" rotWithShape="0">
              <a:prstClr val="black">
                <a:alpha val="40000"/>
              </a:prstClr>
            </a:outerShdw>
          </a:effectLst>
        </p:grpSpPr>
        <p:pic>
          <p:nvPicPr>
            <p:cNvPr id="4813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7431" y="238157"/>
              <a:ext cx="8129588" cy="6096000"/>
            </a:xfrm>
            <a:prstGeom prst="rect">
              <a:avLst/>
            </a:prstGeom>
            <a:noFill/>
            <a:ln w="57150">
              <a:solidFill>
                <a:schemeClr val="tx1"/>
              </a:solidFill>
              <a:miter lim="800000"/>
              <a:headEnd/>
              <a:tailEnd/>
            </a:ln>
            <a:scene3d>
              <a:camera prst="orthographicFront"/>
              <a:lightRig rig="threePt" dir="t"/>
            </a:scene3d>
            <a:sp3d>
              <a:bevelT w="165100" prst="coolSlant"/>
            </a:sp3d>
            <a:extLst>
              <a:ext uri="{909E8E84-426E-40DD-AFC4-6F175D3DCCD1}">
                <a14:hiddenFill xmlns:a14="http://schemas.microsoft.com/office/drawing/2010/main">
                  <a:solidFill>
                    <a:schemeClr val="accent1"/>
                  </a:solidFill>
                </a14:hiddenFill>
              </a:ext>
            </a:extLst>
          </p:spPr>
        </p:pic>
        <p:pic>
          <p:nvPicPr>
            <p:cNvPr id="48135"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20524" y="1432784"/>
              <a:ext cx="6172465" cy="1011238"/>
            </a:xfrm>
            <a:prstGeom prst="rect">
              <a:avLst/>
            </a:prstGeom>
            <a:noFill/>
            <a:ln w="6350">
              <a:solidFill>
                <a:schemeClr val="tx1"/>
              </a:solidFill>
              <a:miter lim="800000"/>
              <a:headEnd/>
              <a:tailEnd/>
            </a:ln>
            <a:scene3d>
              <a:camera prst="orthographicFront"/>
              <a:lightRig rig="threePt" dir="t"/>
            </a:scene3d>
            <a:sp3d>
              <a:bevelT w="165100" prst="coolSlant"/>
            </a:sp3d>
            <a:extLst>
              <a:ext uri="{909E8E84-426E-40DD-AFC4-6F175D3DCCD1}">
                <a14:hiddenFill xmlns:a14="http://schemas.microsoft.com/office/drawing/2010/main">
                  <a:solidFill>
                    <a:schemeClr val="accent1"/>
                  </a:solidFill>
                </a14:hiddenFill>
              </a:ext>
            </a:extLst>
          </p:spPr>
        </p:pic>
        <p:pic>
          <p:nvPicPr>
            <p:cNvPr id="48136" name="Picture 12" descr="C:\Users\jrf\Pictures\Ranger\No-Carts-with-Graphic-Sign-K-8348.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4211" y="2801295"/>
              <a:ext cx="2147888" cy="3170239"/>
            </a:xfrm>
            <a:prstGeom prst="rect">
              <a:avLst/>
            </a:prstGeom>
            <a:noFill/>
            <a:ln w="6350">
              <a:solidFill>
                <a:srgbClr val="FF0000"/>
              </a:solidFill>
              <a:miter lim="800000"/>
              <a:headEnd/>
              <a:tailEnd/>
            </a:ln>
            <a:effectLst/>
            <a:extLst>
              <a:ext uri="{909E8E84-426E-40DD-AFC4-6F175D3DCCD1}">
                <a14:hiddenFill xmlns:a14="http://schemas.microsoft.com/office/drawing/2010/main">
                  <a:solidFill>
                    <a:srgbClr val="FFFFFF"/>
                  </a:solidFill>
                </a14:hiddenFill>
              </a:ext>
            </a:extLst>
          </p:spPr>
        </p:pic>
      </p:grpSp>
    </p:spTree>
    <p:custDataLst>
      <p:tags r:id="rId1"/>
    </p:custData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p:txBody>
          <a:bodyPr/>
          <a:lstStyle/>
          <a:p>
            <a:pPr eaLnBrk="1" hangingPunct="1"/>
            <a:r>
              <a:rPr lang="en-US" altLang="en-US" sz="4800" b="1" smtClean="0"/>
              <a:t>Access</a:t>
            </a:r>
          </a:p>
        </p:txBody>
      </p:sp>
      <p:sp>
        <p:nvSpPr>
          <p:cNvPr id="147459" name="Content Placeholder 2"/>
          <p:cNvSpPr>
            <a:spLocks noGrp="1"/>
          </p:cNvSpPr>
          <p:nvPr>
            <p:ph idx="1"/>
          </p:nvPr>
        </p:nvSpPr>
        <p:spPr/>
        <p:txBody>
          <a:bodyPr/>
          <a:lstStyle/>
          <a:p>
            <a:pPr eaLnBrk="1" hangingPunct="1">
              <a:buFont typeface="Wingdings" panose="05000000000000000000" pitchFamily="2" charset="2"/>
              <a:buChar char="Ø"/>
            </a:pPr>
            <a:r>
              <a:rPr lang="en-US" altLang="en-US" smtClean="0">
                <a:latin typeface="Segoe UI" panose="020B0502040204020203" pitchFamily="34" charset="0"/>
                <a:cs typeface="Segoe UI" panose="020B0502040204020203" pitchFamily="34" charset="0"/>
              </a:rPr>
              <a:t>Slow Moving Vehicle use in the Wellborn Rd. passageways is authorized with extra caution.</a:t>
            </a:r>
          </a:p>
          <a:p>
            <a:pPr eaLnBrk="1" hangingPunct="1"/>
            <a:endParaRPr lang="en-US" altLang="en-US" smtClean="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0" y="3200400"/>
            <a:ext cx="5196840" cy="3248025"/>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w="165100" prst="coolSlant"/>
          </a:sp3d>
        </p:spPr>
      </p:pic>
    </p:spTree>
    <p:custDataLst>
      <p:tags r:id="rId1"/>
    </p:custData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3"/>
          <p:cNvSpPr>
            <a:spLocks noGrp="1"/>
          </p:cNvSpPr>
          <p:nvPr>
            <p:ph type="title"/>
          </p:nvPr>
        </p:nvSpPr>
        <p:spPr/>
        <p:txBody>
          <a:bodyPr/>
          <a:lstStyle/>
          <a:p>
            <a:pPr eaLnBrk="1" hangingPunct="1"/>
            <a:r>
              <a:rPr lang="en-US" altLang="en-US" sz="4800" b="1" smtClean="0"/>
              <a:t>Access</a:t>
            </a:r>
          </a:p>
        </p:txBody>
      </p:sp>
      <p:sp>
        <p:nvSpPr>
          <p:cNvPr id="5" name="Content Placeholder 4"/>
          <p:cNvSpPr>
            <a:spLocks noGrp="1"/>
          </p:cNvSpPr>
          <p:nvPr>
            <p:ph idx="1"/>
          </p:nvPr>
        </p:nvSpPr>
        <p:spPr>
          <a:xfrm>
            <a:off x="457200" y="1447800"/>
            <a:ext cx="8229600" cy="4443413"/>
          </a:xfrm>
        </p:spPr>
        <p:txBody>
          <a:bodyPr rtlCol="0">
            <a:normAutofit/>
          </a:bodyPr>
          <a:lstStyle/>
          <a:p>
            <a:pPr marL="0" indent="0" eaLnBrk="1" fontAlgn="auto" hangingPunct="1">
              <a:spcAft>
                <a:spcPts val="0"/>
              </a:spcAft>
              <a:buFont typeface="Arial"/>
              <a:buNone/>
              <a:defRPr/>
            </a:pPr>
            <a:r>
              <a:rPr lang="en-US" sz="2800" dirty="0">
                <a:latin typeface="Segoe UI" panose="020B0502040204020203" pitchFamily="34" charset="0"/>
                <a:ea typeface="Segoe UI" panose="020B0502040204020203" pitchFamily="34" charset="0"/>
                <a:cs typeface="Segoe UI" panose="020B0502040204020203" pitchFamily="34" charset="0"/>
              </a:rPr>
              <a:t>SMVs are prohibited </a:t>
            </a:r>
            <a:r>
              <a:rPr lang="en-US" sz="2800" dirty="0" smtClean="0">
                <a:latin typeface="Segoe UI" panose="020B0502040204020203" pitchFamily="34" charset="0"/>
                <a:ea typeface="Segoe UI" panose="020B0502040204020203" pitchFamily="34" charset="0"/>
                <a:cs typeface="Segoe UI" panose="020B0502040204020203" pitchFamily="34" charset="0"/>
              </a:rPr>
              <a:t>in:</a:t>
            </a:r>
          </a:p>
          <a:p>
            <a:pPr eaLnBrk="1" fontAlgn="auto" hangingPunct="1">
              <a:spcAft>
                <a:spcPts val="0"/>
              </a:spcAft>
              <a:buClr>
                <a:srgbClr val="002060"/>
              </a:buClr>
              <a:buFont typeface="Wingdings" pitchFamily="2" charset="2"/>
              <a:buChar char="Ø"/>
              <a:defRPr/>
            </a:pPr>
            <a:r>
              <a:rPr lang="en-US" sz="2800" dirty="0">
                <a:solidFill>
                  <a:prstClr val="black"/>
                </a:solidFill>
                <a:latin typeface="Segoe UI" panose="020B0502040204020203" pitchFamily="34" charset="0"/>
                <a:ea typeface="Segoe UI" panose="020B0502040204020203" pitchFamily="34" charset="0"/>
                <a:cs typeface="Segoe UI" panose="020B0502040204020203" pitchFamily="34" charset="0"/>
              </a:rPr>
              <a:t>No Wheel </a:t>
            </a:r>
            <a:r>
              <a:rPr lang="en-US" sz="2800" dirty="0" smtClean="0">
                <a:solidFill>
                  <a:prstClr val="black"/>
                </a:solidFill>
                <a:latin typeface="Segoe UI" panose="020B0502040204020203" pitchFamily="34" charset="0"/>
                <a:ea typeface="Segoe UI" panose="020B0502040204020203" pitchFamily="34" charset="0"/>
                <a:cs typeface="Segoe UI" panose="020B0502040204020203" pitchFamily="34" charset="0"/>
              </a:rPr>
              <a:t>Zones</a:t>
            </a:r>
            <a:endParaRPr lang="en-US" sz="2800" kern="0" dirty="0">
              <a:solidFill>
                <a:prstClr val="black"/>
              </a:solidFill>
              <a:latin typeface="Segoe UI" panose="020B0502040204020203" pitchFamily="34" charset="0"/>
              <a:ea typeface="Segoe UI" panose="020B0502040204020203" pitchFamily="34" charset="0"/>
              <a:cs typeface="Segoe UI" panose="020B0502040204020203" pitchFamily="34" charset="0"/>
            </a:endParaRPr>
          </a:p>
          <a:p>
            <a:pPr eaLnBrk="1" fontAlgn="auto" hangingPunct="1">
              <a:spcAft>
                <a:spcPts val="0"/>
              </a:spcAft>
              <a:buClr>
                <a:srgbClr val="002060"/>
              </a:buClr>
              <a:buFont typeface="Wingdings" pitchFamily="2" charset="2"/>
              <a:buChar char="Ø"/>
              <a:defRPr/>
            </a:pPr>
            <a:r>
              <a:rPr lang="en-US" sz="2800" dirty="0">
                <a:solidFill>
                  <a:prstClr val="black"/>
                </a:solidFill>
                <a:latin typeface="Segoe UI" panose="020B0502040204020203" pitchFamily="34" charset="0"/>
                <a:ea typeface="Segoe UI" panose="020B0502040204020203" pitchFamily="34" charset="0"/>
                <a:cs typeface="Segoe UI" panose="020B0502040204020203" pitchFamily="34" charset="0"/>
              </a:rPr>
              <a:t>The university may prohibit or </a:t>
            </a:r>
            <a:r>
              <a:rPr lang="en-US" sz="2800" dirty="0" smtClean="0">
                <a:solidFill>
                  <a:prstClr val="black"/>
                </a:solidFill>
                <a:latin typeface="Segoe UI" panose="020B0502040204020203" pitchFamily="34" charset="0"/>
                <a:ea typeface="Segoe UI" panose="020B0502040204020203" pitchFamily="34" charset="0"/>
                <a:cs typeface="Segoe UI" panose="020B0502040204020203" pitchFamily="34" charset="0"/>
              </a:rPr>
              <a:t>further </a:t>
            </a:r>
            <a:r>
              <a:rPr lang="en-US" sz="2800" dirty="0">
                <a:solidFill>
                  <a:prstClr val="black"/>
                </a:solidFill>
                <a:latin typeface="Segoe UI" panose="020B0502040204020203" pitchFamily="34" charset="0"/>
                <a:ea typeface="Segoe UI" panose="020B0502040204020203" pitchFamily="34" charset="0"/>
                <a:cs typeface="Segoe UI" panose="020B0502040204020203" pitchFamily="34" charset="0"/>
              </a:rPr>
              <a:t>restrict use of SMVs in designated areas and/or </a:t>
            </a:r>
            <a:r>
              <a:rPr lang="en-US" sz="2800" dirty="0" smtClean="0">
                <a:solidFill>
                  <a:prstClr val="black"/>
                </a:solidFill>
                <a:latin typeface="Segoe UI" panose="020B0502040204020203" pitchFamily="34" charset="0"/>
                <a:ea typeface="Segoe UI" panose="020B0502040204020203" pitchFamily="34" charset="0"/>
                <a:cs typeface="Segoe UI" panose="020B0502040204020203" pitchFamily="34" charset="0"/>
              </a:rPr>
              <a:t>times.</a:t>
            </a:r>
            <a:endParaRPr lang="en-US" sz="2800" kern="0" dirty="0">
              <a:solidFill>
                <a:prstClr val="black"/>
              </a:solidFill>
              <a:latin typeface="Segoe UI" panose="020B0502040204020203" pitchFamily="34" charset="0"/>
              <a:ea typeface="Segoe UI" panose="020B0502040204020203" pitchFamily="34" charset="0"/>
              <a:cs typeface="Segoe UI" panose="020B0502040204020203" pitchFamily="34" charset="0"/>
            </a:endParaRPr>
          </a:p>
          <a:p>
            <a:pPr eaLnBrk="1" fontAlgn="auto" hangingPunct="1">
              <a:spcAft>
                <a:spcPts val="0"/>
              </a:spcAft>
              <a:buFont typeface="Wingdings" panose="05000000000000000000" pitchFamily="2" charset="2"/>
              <a:buChar char="Ø"/>
              <a:defRPr/>
            </a:pPr>
            <a:endParaRPr lang="en-US" dirty="0"/>
          </a:p>
        </p:txBody>
      </p:sp>
      <p:sp>
        <p:nvSpPr>
          <p:cNvPr id="3" name="Rectangle 6"/>
          <p:cNvSpPr txBox="1">
            <a:spLocks noChangeArrowheads="1"/>
          </p:cNvSpPr>
          <p:nvPr/>
        </p:nvSpPr>
        <p:spPr>
          <a:xfrm>
            <a:off x="914400" y="1447800"/>
            <a:ext cx="7315200" cy="2286000"/>
          </a:xfrm>
          <a:prstGeom prst="rect">
            <a:avLst/>
          </a:prstGeom>
        </p:spPr>
        <p:txBody>
          <a:bodyPr/>
          <a:lst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a:lstStyle>
          <a:p>
            <a:pPr marL="0" indent="0" eaLnBrk="1" hangingPunct="1">
              <a:buClr>
                <a:srgbClr val="002060"/>
              </a:buClr>
              <a:buFontTx/>
              <a:buNone/>
              <a:defRPr/>
            </a:pPr>
            <a:endParaRPr lang="en-US" sz="2400" kern="0" dirty="0" smtClean="0">
              <a:solidFill>
                <a:prstClr val="black"/>
              </a:solidFill>
              <a:effectLst/>
              <a:latin typeface="Segoe UI" panose="020B0502040204020203" pitchFamily="34" charset="0"/>
              <a:ea typeface="Segoe UI" panose="020B0502040204020203" pitchFamily="34" charset="0"/>
              <a:cs typeface="Segoe UI" panose="020B0502040204020203" pitchFamily="34" charset="0"/>
            </a:endParaRPr>
          </a:p>
        </p:txBody>
      </p:sp>
      <p:pic>
        <p:nvPicPr>
          <p:cNvPr id="49156" name="Picture 4" descr="C:\Users\jrf\Pictures\Ranger\41YRYWQppML._SL500_AA300_.jpg"/>
          <p:cNvPicPr>
            <a:picLocks noChangeAspect="1" noChangeArrowheads="1"/>
          </p:cNvPicPr>
          <p:nvPr>
            <p:custDataLst>
              <p:tags r:id="rId2"/>
            </p:custDataLst>
          </p:nvPr>
        </p:nvPicPr>
        <p:blipFill rotWithShape="1">
          <a:blip r:embed="rId7"/>
          <a:srcRect l="10210" t="10018" r="9789" b="9191"/>
          <a:stretch/>
        </p:blipFill>
        <p:spPr bwMode="auto">
          <a:xfrm>
            <a:off x="3352800" y="3962400"/>
            <a:ext cx="1752600" cy="17700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49510" name="Picture 5" descr="C:\Users\jrf\Pictures\Ranger\11221 (10).jpg"/>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rcRect l="8696" t="4050" r="8696" b="8038"/>
          <a:stretch>
            <a:fillRect/>
          </a:stretch>
        </p:blipFill>
        <p:spPr bwMode="auto">
          <a:xfrm>
            <a:off x="5943600" y="3703638"/>
            <a:ext cx="1447800" cy="228600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49511" name="Picture 6" descr="C:\Users\jrf\Pictures\Ranger\download (9).jpg"/>
          <p:cNvPicPr>
            <a:picLocks noChangeAspect="1" noChangeArrowheads="1"/>
          </p:cNvPicPr>
          <p:nvPr>
            <p:custDataLst>
              <p:tags r:id="rId4"/>
            </p:custDataLst>
          </p:nvPr>
        </p:nvPicPr>
        <p:blipFill>
          <a:blip r:embed="rId9">
            <a:extLst>
              <a:ext uri="{28A0092B-C50C-407E-A947-70E740481C1C}">
                <a14:useLocalDpi xmlns:a14="http://schemas.microsoft.com/office/drawing/2010/main" val="0"/>
              </a:ext>
            </a:extLst>
          </a:blip>
          <a:srcRect l="8649" t="4050" r="9187" b="8038"/>
          <a:stretch>
            <a:fillRect/>
          </a:stretch>
        </p:blipFill>
        <p:spPr bwMode="auto">
          <a:xfrm>
            <a:off x="1146175" y="3733800"/>
            <a:ext cx="1447800" cy="228600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4"/>
          <p:cNvSpPr>
            <a:spLocks noGrp="1"/>
          </p:cNvSpPr>
          <p:nvPr>
            <p:ph type="title"/>
          </p:nvPr>
        </p:nvSpPr>
        <p:spPr/>
        <p:txBody>
          <a:bodyPr/>
          <a:lstStyle/>
          <a:p>
            <a:pPr eaLnBrk="1" hangingPunct="1"/>
            <a:r>
              <a:rPr lang="en-US" altLang="en-US" sz="4800" b="1" smtClean="0"/>
              <a:t>Access</a:t>
            </a:r>
          </a:p>
        </p:txBody>
      </p:sp>
      <p:sp>
        <p:nvSpPr>
          <p:cNvPr id="6" name="Content Placeholder 5"/>
          <p:cNvSpPr>
            <a:spLocks noGrp="1"/>
          </p:cNvSpPr>
          <p:nvPr>
            <p:ph idx="1"/>
          </p:nvPr>
        </p:nvSpPr>
        <p:spPr>
          <a:xfrm>
            <a:off x="457200" y="1143000"/>
            <a:ext cx="8229600" cy="4759325"/>
          </a:xfrm>
        </p:spPr>
        <p:txBody>
          <a:bodyPr/>
          <a:lstStyle/>
          <a:p>
            <a:pPr eaLnBrk="1" hangingPunct="1">
              <a:buFont typeface="Wingdings" panose="05000000000000000000" pitchFamily="2" charset="2"/>
              <a:buChar char="Ø"/>
            </a:pPr>
            <a:r>
              <a:rPr lang="en-US" altLang="en-US" sz="2800" smtClean="0">
                <a:latin typeface="Segoe UI" panose="020B0502040204020203" pitchFamily="34" charset="0"/>
                <a:cs typeface="Segoe UI" panose="020B0502040204020203" pitchFamily="34" charset="0"/>
              </a:rPr>
              <a:t>Avoid driving on lawns unless performing landscape or other maintenance in that area. Landscape should not be used for “shortcuts”. If wet,  do not drive on lawn. </a:t>
            </a:r>
          </a:p>
          <a:p>
            <a:pPr eaLnBrk="1" hangingPunct="1">
              <a:buFont typeface="Wingdings" panose="05000000000000000000" pitchFamily="2" charset="2"/>
              <a:buChar char="Ø"/>
            </a:pPr>
            <a:endParaRPr lang="en-US" altLang="en-US" smtClean="0"/>
          </a:p>
        </p:txBody>
      </p:sp>
      <p:pic>
        <p:nvPicPr>
          <p:cNvPr id="50186" name="Picture 10" descr="C:\Users\jrf\Pictures\Ranger\mqdefault.jpg"/>
          <p:cNvPicPr>
            <a:picLocks noChangeAspect="1" noChangeArrowheads="1"/>
          </p:cNvPicPr>
          <p:nvPr>
            <p:custDataLst>
              <p:tags r:id="rId2"/>
            </p:custDataLst>
          </p:nvPr>
        </p:nvPicPr>
        <p:blipFill rotWithShape="1">
          <a:blip r:embed="rId6">
            <a:extLst>
              <a:ext uri="{28A0092B-C50C-407E-A947-70E740481C1C}">
                <a14:useLocalDpi xmlns:a14="http://schemas.microsoft.com/office/drawing/2010/main" val="0"/>
              </a:ext>
            </a:extLst>
          </a:blip>
          <a:srcRect l="14648"/>
          <a:stretch/>
        </p:blipFill>
        <p:spPr bwMode="auto">
          <a:xfrm>
            <a:off x="1219200" y="4466668"/>
            <a:ext cx="3008923" cy="1982787"/>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pic>
        <p:nvPicPr>
          <p:cNvPr id="50179"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4807" t="1517" r="35000" b="16611"/>
          <a:stretch/>
        </p:blipFill>
        <p:spPr bwMode="auto">
          <a:xfrm>
            <a:off x="457200" y="3200400"/>
            <a:ext cx="2980592" cy="18477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w="165100" prst="coolSlant"/>
          </a:sp3d>
          <a:extLst>
            <a:ext uri="{909E8E84-426E-40DD-AFC4-6F175D3DCCD1}">
              <a14:hiddenFill xmlns:a14="http://schemas.microsoft.com/office/drawing/2010/main">
                <a:solidFill>
                  <a:schemeClr val="accent1"/>
                </a:solidFill>
              </a14:hiddenFill>
            </a:ext>
          </a:extLst>
        </p:spPr>
      </p:pic>
      <p:pic>
        <p:nvPicPr>
          <p:cNvPr id="50180" name="Picture 4" descr="C:\Users\jrf\Pictures\Ranger\DSC00775.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55890" y="2590800"/>
            <a:ext cx="3430910" cy="2573183"/>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pic>
        <p:nvPicPr>
          <p:cNvPr id="50187" name="Picture 11" descr="C:\Users\jrf\Pictures\Ranger\images (68).jpg"/>
          <p:cNvPicPr>
            <a:picLocks noChangeAspect="1" noChangeArrowheads="1"/>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a:off x="4571888" y="4466668"/>
            <a:ext cx="2670705" cy="1999948"/>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pic>
        <p:nvPicPr>
          <p:cNvPr id="50185" name="Picture 9"/>
          <p:cNvPicPr>
            <a:picLocks noChangeAspect="1" noChangeArrowheads="1"/>
          </p:cNvPicPr>
          <p:nvPr/>
        </p:nvPicPr>
        <p:blipFill rotWithShape="1">
          <a:blip r:embed="rId10">
            <a:extLst>
              <a:ext uri="{28A0092B-C50C-407E-A947-70E740481C1C}">
                <a14:useLocalDpi xmlns:a14="http://schemas.microsoft.com/office/drawing/2010/main" val="0"/>
              </a:ext>
            </a:extLst>
          </a:blip>
          <a:srcRect l="2412" t="6539" r="3999" b="4125"/>
          <a:stretch/>
        </p:blipFill>
        <p:spPr bwMode="auto">
          <a:xfrm>
            <a:off x="2545806" y="3144020"/>
            <a:ext cx="3657600" cy="2293750"/>
          </a:xfrm>
          <a:prstGeom prst="rect">
            <a:avLst/>
          </a:prstGeom>
          <a:noFill/>
          <a:ln w="76200">
            <a:solidFill>
              <a:srgbClr val="002060"/>
            </a:solidFill>
            <a:miter lim="800000"/>
            <a:headEnd/>
            <a:tailEnd/>
          </a:ln>
          <a:effectLst/>
          <a:scene3d>
            <a:camera prst="orthographicFront"/>
            <a:lightRig rig="threePt" dir="t"/>
          </a:scene3d>
          <a:sp3d>
            <a:bevelT w="165100" prst="coolSlant"/>
          </a:sp3d>
          <a:extLst>
            <a:ext uri="{909E8E84-426E-40DD-AFC4-6F175D3DCCD1}">
              <a14:hiddenFill xmlns:a14="http://schemas.microsoft.com/office/drawing/2010/main">
                <a:solidFill>
                  <a:schemeClr val="accent1"/>
                </a:solidFill>
              </a14:hiddenFill>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017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018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018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018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2500"/>
                                  </p:stCondLst>
                                  <p:childTnLst>
                                    <p:set>
                                      <p:cBhvr>
                                        <p:cTn id="26" dur="1" fill="hold">
                                          <p:stCondLst>
                                            <p:cond delay="0"/>
                                          </p:stCondLst>
                                        </p:cTn>
                                        <p:tgtEl>
                                          <p:spTgt spid="501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r>
              <a:rPr lang="en-US" altLang="en-US" sz="4800" b="1" smtClean="0">
                <a:latin typeface="Segoe UI" panose="020B0502040204020203" pitchFamily="34" charset="0"/>
                <a:cs typeface="Segoe UI" panose="020B0502040204020203" pitchFamily="34" charset="0"/>
              </a:rPr>
              <a:t>Kawasaki Mule</a:t>
            </a:r>
            <a:endParaRPr lang="en-US" altLang="en-US" sz="4800" b="1" smtClean="0"/>
          </a:p>
        </p:txBody>
      </p:sp>
      <p:pic>
        <p:nvPicPr>
          <p:cNvPr id="24579" name="Picture 4" descr="C:\Users\jrf\Pictures\Ranger\2009_Kawasaki_Mule_600_ATV-pictures_2.jpg"/>
          <p:cNvPicPr>
            <a:picLocks noChangeAspect="1" noChangeArrowheads="1"/>
          </p:cNvPicPr>
          <p:nvPr>
            <p:custDataLst>
              <p:tags r:id="rId2"/>
            </p:custDataLst>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70025" y="1447800"/>
            <a:ext cx="6346825" cy="476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3"/>
          <p:cNvSpPr>
            <a:spLocks noGrp="1"/>
          </p:cNvSpPr>
          <p:nvPr>
            <p:ph type="title"/>
          </p:nvPr>
        </p:nvSpPr>
        <p:spPr/>
        <p:txBody>
          <a:bodyPr/>
          <a:lstStyle/>
          <a:p>
            <a:pPr eaLnBrk="1" hangingPunct="1"/>
            <a:r>
              <a:rPr lang="en-US" altLang="en-US" sz="4800" b="1" smtClean="0"/>
              <a:t>Conclusion</a:t>
            </a:r>
          </a:p>
        </p:txBody>
      </p:sp>
      <p:sp>
        <p:nvSpPr>
          <p:cNvPr id="153603" name="Content Placeholder 4"/>
          <p:cNvSpPr>
            <a:spLocks noGrp="1"/>
          </p:cNvSpPr>
          <p:nvPr>
            <p:ph idx="1"/>
          </p:nvPr>
        </p:nvSpPr>
        <p:spPr/>
        <p:txBody>
          <a:bodyPr/>
          <a:lstStyle/>
          <a:p>
            <a:pPr marL="0" indent="0" eaLnBrk="1" hangingPunct="1">
              <a:buFont typeface="Arial" panose="020B0604020202020204" pitchFamily="34" charset="0"/>
              <a:buNone/>
            </a:pPr>
            <a:r>
              <a:rPr lang="en-US" altLang="en-US" u="sng" smtClean="0">
                <a:latin typeface="Segoe UI" panose="020B0502040204020203" pitchFamily="34" charset="0"/>
                <a:cs typeface="Segoe UI" panose="020B0502040204020203" pitchFamily="34" charset="0"/>
              </a:rPr>
              <a:t>The safe operation of the SMV is paramount. Failure to follow these procedures, render common practices or courtesies, or follow rules of the road for the State of Texas, could result in citation, appropriate disciplinary action, and/or suspension of operator’s SMV driving privileges</a:t>
            </a:r>
            <a:r>
              <a:rPr lang="en-US" altLang="en-US" sz="2400" u="sng" smtClean="0">
                <a:latin typeface="Segoe UI" panose="020B0502040204020203" pitchFamily="34" charset="0"/>
                <a:cs typeface="Segoe UI" panose="020B0502040204020203" pitchFamily="34" charset="0"/>
              </a:rPr>
              <a:t>.</a:t>
            </a:r>
            <a:endParaRPr lang="en-US" altLang="en-US" smtClean="0"/>
          </a:p>
        </p:txBody>
      </p:sp>
    </p:spTree>
    <p:custDataLst>
      <p:tags r:id="rId1"/>
    </p:custData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r>
              <a:rPr lang="en-US" altLang="en-US" sz="4800" b="1" smtClean="0">
                <a:latin typeface="Segoe UI" panose="020B0502040204020203" pitchFamily="34" charset="0"/>
                <a:cs typeface="Segoe UI" panose="020B0502040204020203" pitchFamily="34" charset="0"/>
              </a:rPr>
              <a:t>John Deere Gator</a:t>
            </a:r>
            <a:endParaRPr lang="en-US" altLang="en-US" sz="4800" b="1" smtClean="0"/>
          </a:p>
        </p:txBody>
      </p:sp>
      <p:pic>
        <p:nvPicPr>
          <p:cNvPr id="26627" name="Picture 6" descr="C:\Users\jrf\Pictures\Ranger\220080_ts.jpg"/>
          <p:cNvPicPr>
            <a:picLocks noChangeAspect="1" noChangeArrowheads="1"/>
          </p:cNvPicPr>
          <p:nvPr>
            <p:custDataLst>
              <p:tags r:id="rId2"/>
            </p:custDataLst>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76400" y="1524000"/>
            <a:ext cx="5562600" cy="483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r>
              <a:rPr lang="en-US" altLang="en-US" sz="4800" b="1" smtClean="0"/>
              <a:t>Polaris Ranger</a:t>
            </a:r>
          </a:p>
        </p:txBody>
      </p:sp>
      <p:pic>
        <p:nvPicPr>
          <p:cNvPr id="28675" name="Picture 2" descr="C:\Users\jrf\Pictures\Ranger\12RangerCrew800_3.jpg"/>
          <p:cNvPicPr>
            <a:picLocks noChangeAspect="1" noChangeArrowheads="1"/>
          </p:cNvPicPr>
          <p:nvPr>
            <p:custDataLst>
              <p:tags r:id="rId2"/>
            </p:custDataLst>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7800" y="2057400"/>
            <a:ext cx="64008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ESENTATION_ID" val="1280"/>
  <p:tag name="PRESENTER_PREVIEW_START" val="1"/>
  <p:tag name="PRESENTER_PREVIEW_END" val="15"/>
  <p:tag name="LMS_PUBLISH" val="No"/>
  <p:tag name="ARTICULATE_TEMPLATE" val="Corporate Communications"/>
  <p:tag name="PRESENTER_PREVIEW_MODE" val="0"/>
  <p:tag name="PRESENTATION_PLAYLIST_COUNT" val="0"/>
  <p:tag name="PRESENTATION_PRESENTER_SLIDE_LEVEL" val="0"/>
  <p:tag name="ART_ENCODE_TYPE" val="0"/>
  <p:tag name="ART_ENCODE_INDEX" val="1"/>
  <p:tag name="ARTICULATE_PRESENTER_VERSION" val="7"/>
  <p:tag name="ARTICULATE_REFERENCE_ID" val="a85c50a4-124d-4002-bd56-596e9b2b5dcf"/>
  <p:tag name="ARTICULATE_REFERENCE_TYPE_1" val="0"/>
  <p:tag name="ARTICULATE_REFERENCE_1" val="http://transport.tamu.edu/Alternative/maps/SMVpaths.pdf"/>
  <p:tag name="ARTICULATE_REFERENCE_TITLE_1" val="SMV Route Map"/>
  <p:tag name="ARTICULATE_REFERENCE_ID_1" val="f6601106-cd05-4789-b228-89c7d10eee98"/>
  <p:tag name="ARTICULATE_REFERENCE_TYPE_2" val="0"/>
  <p:tag name="ARTICULATE_REFERENCE_2" val="http://transport.tamu.edu/Alternative/files/SMVSafetyChecklist.pdf"/>
  <p:tag name="ARTICULATE_REFERENCE_TITLE_2" val="SMV Safety Checklist"/>
  <p:tag name="ARTICULATE_REFERENCE_ID_2" val="1b61dbfc-4790-471b-a502-9507824be56c"/>
  <p:tag name="ARTICULATE_REFERENCE_TYPE_3" val="0"/>
  <p:tag name="ARTICULATE_REFERENCE_3" val="http://rules-saps.tamu.edu/PDFs/34.99.99.M0.01.pdf"/>
  <p:tag name="ARTICULATE_REFERENCE_TITLE_3" val="University SAP "/>
  <p:tag name="ARTICULATE_REFERENCE_ID_3" val="ddff15cc-0046-41fb-a2b7-ca26feb058e1"/>
  <p:tag name="ARTICULATE_REFERENCE_COUNT" val="3"/>
  <p:tag name="ARTICULATE_PLAYER_GLOSSARY_XML" val="&lt;?xml version=&quot;1.0&quot; encoding=&quot;utf-16&quot;?&gt;&lt;glossary xmlns:xsi=&quot;http://www.w3.org/2001/XMLSchema-instance&quot; xmlns:xsd=&quot;http://www.w3.org/2001/XMLSchema&quot;&gt;&lt;terms /&gt;&lt;/glossary&gt;"/>
  <p:tag name="TAG_BACKING_FORM_KEY" val="4525156-m:\training\smv training final cer.pptx"/>
  <p:tag name="ARTICULATE_USED_PAGE_ORIENTATION" val="1"/>
  <p:tag name="ARTICULATE_USED_PAGE_SIZE" val="1"/>
  <p:tag name="ARTICULATE_META_COURSE_ID" val="5r9REIiBaAJ_course_id"/>
  <p:tag name="ARTICULATE_META_NAME" val="Brock, Babette"/>
  <p:tag name="ARTICULATE_META_NAME_SET" val="True"/>
  <p:tag name="ARTICULATE_PACKAGE_VERSION" val="1.0"/>
  <p:tag name="ARTICULATE_PACKAGE_AUTHOR" val="Fields, John"/>
  <p:tag name="ARTICULATE_PACKAGE_TITLE" val="SMV training final CER"/>
  <p:tag name="ARTICULATE_PACKAGE_NAME" val="C:\Users\bbrock\Desktop\TrainTraq Package\SMV training final CER_package.zip"/>
  <p:tag name="ARTICULATE_SLIDE_COUNT" val="7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GUID" val="89a8877e-b875-4b96-acfe-4c4496a06190"/>
  <p:tag name="ARTICULATE_PLAYLIST_ID" val="-1"/>
  <p:tag name="AUDIO_ID" val="259"/>
  <p:tag name="ARTICULATE_AUDIO_RECORDED" val="1"/>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7"/>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01.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02.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0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04.xml><?xml version="1.0" encoding="utf-8"?>
<p:tagLst xmlns:a="http://schemas.openxmlformats.org/drawingml/2006/main" xmlns:r="http://schemas.openxmlformats.org/officeDocument/2006/relationships" xmlns:p="http://schemas.openxmlformats.org/presentationml/2006/main">
  <p:tag name="AUDIO_ID" val="334"/>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06.xml><?xml version="1.0" encoding="utf-8"?>
<p:tagLst xmlns:a="http://schemas.openxmlformats.org/drawingml/2006/main" xmlns:r="http://schemas.openxmlformats.org/officeDocument/2006/relationships" xmlns:p="http://schemas.openxmlformats.org/presentationml/2006/main">
  <p:tag name="AUDIO_ID" val="335"/>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2"/>
</p:tagLst>
</file>

<file path=ppt/tags/tag107.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08.xml><?xml version="1.0" encoding="utf-8"?>
<p:tagLst xmlns:a="http://schemas.openxmlformats.org/drawingml/2006/main" xmlns:r="http://schemas.openxmlformats.org/officeDocument/2006/relationships" xmlns:p="http://schemas.openxmlformats.org/presentationml/2006/main">
  <p:tag name="ANNOTATION_COUNT" val="0"/>
  <p:tag name="ARTICULATE_SLIDE_GUID" val="9432643a-4e0e-4861-a81c-a4a694787b21"/>
  <p:tag name="ARTICULATE_PLAYLIST_ID" val="-1"/>
  <p:tag name="AUDIO_ID" val="292"/>
  <p:tag name="ARTICULATE_AUDIO_RECORDED" val="1"/>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1.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10.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11.xml><?xml version="1.0" encoding="utf-8"?>
<p:tagLst xmlns:a="http://schemas.openxmlformats.org/drawingml/2006/main" xmlns:r="http://schemas.openxmlformats.org/officeDocument/2006/relationships" xmlns:p="http://schemas.openxmlformats.org/presentationml/2006/main">
  <p:tag name="AUDIO_ID" val="336"/>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1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14.xml><?xml version="1.0" encoding="utf-8"?>
<p:tagLst xmlns:a="http://schemas.openxmlformats.org/drawingml/2006/main" xmlns:r="http://schemas.openxmlformats.org/officeDocument/2006/relationships" xmlns:p="http://schemas.openxmlformats.org/presentationml/2006/main">
  <p:tag name="AUDIO_ID" val="337"/>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1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1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18.xml><?xml version="1.0" encoding="utf-8"?>
<p:tagLst xmlns:a="http://schemas.openxmlformats.org/drawingml/2006/main" xmlns:r="http://schemas.openxmlformats.org/officeDocument/2006/relationships" xmlns:p="http://schemas.openxmlformats.org/presentationml/2006/main">
  <p:tag name="ANNOTATION_COUNT" val="0"/>
  <p:tag name="ARTICULATE_SLIDE_GUID" val="a0616b37-11ba-4581-a236-aec2af6a6371"/>
  <p:tag name="ARTICULATE_PLAYLIST_ID" val="-1"/>
  <p:tag name="AUDIO_ID" val="294"/>
  <p:tag name="ARTICULATE_AUDIO_RECORDED" val="1"/>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2"/>
</p:tagLst>
</file>

<file path=ppt/tags/tag119.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2.xml><?xml version="1.0" encoding="utf-8"?>
<p:tagLst xmlns:a="http://schemas.openxmlformats.org/drawingml/2006/main" xmlns:r="http://schemas.openxmlformats.org/officeDocument/2006/relationships" xmlns:p="http://schemas.openxmlformats.org/presentationml/2006/main">
  <p:tag name="AUDIO_ID" val="316"/>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6"/>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21.xml><?xml version="1.0" encoding="utf-8"?>
<p:tagLst xmlns:a="http://schemas.openxmlformats.org/drawingml/2006/main" xmlns:r="http://schemas.openxmlformats.org/officeDocument/2006/relationships" xmlns:p="http://schemas.openxmlformats.org/presentationml/2006/main">
  <p:tag name="AUDIO_ID" val="338"/>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23.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24.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25.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26.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2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28.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29.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3.xml><?xml version="1.0" encoding="utf-8"?>
<p:tagLst xmlns:a="http://schemas.openxmlformats.org/drawingml/2006/main" xmlns:r="http://schemas.openxmlformats.org/officeDocument/2006/relationships" xmlns:p="http://schemas.openxmlformats.org/presentationml/2006/main">
  <p:tag name="AUDIO_ID" val="318"/>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6"/>
</p:tagLst>
</file>

<file path=ppt/tags/tag130.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31.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32.xml><?xml version="1.0" encoding="utf-8"?>
<p:tagLst xmlns:a="http://schemas.openxmlformats.org/drawingml/2006/main" xmlns:r="http://schemas.openxmlformats.org/officeDocument/2006/relationships" xmlns:p="http://schemas.openxmlformats.org/presentationml/2006/main">
  <p:tag name="ANNOTATION_COUNT" val="0"/>
  <p:tag name="ARTICULATE_SLIDE_GUID" val="ff9bb088-2ef0-4188-8eab-a63d83341a6a"/>
  <p:tag name="ARTICULATE_PLAYLIST_ID" val="-1"/>
  <p:tag name="AUDIO_ID" val="296"/>
  <p:tag name="ARTICULATE_AUDIO_RECORDED" val="1"/>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34.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35.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36.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37.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138.xml><?xml version="1.0" encoding="utf-8"?>
<p:tagLst xmlns:a="http://schemas.openxmlformats.org/drawingml/2006/main" xmlns:r="http://schemas.openxmlformats.org/officeDocument/2006/relationships" xmlns:p="http://schemas.openxmlformats.org/presentationml/2006/main">
  <p:tag name="ANNOTATION_COUNT" val="0"/>
  <p:tag name="ARTICULATE_SLIDE_GUID" val="c9c391dd-7d30-4a3a-9492-a2ceca1ea2b6"/>
  <p:tag name="ARTICULATE_PLAYLIST_ID" val="-1"/>
  <p:tag name="AUDIO_ID" val="298"/>
  <p:tag name="ARTICULATE_AUDIO_RECORDED" val="1"/>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40.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4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4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4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44.xml><?xml version="1.0" encoding="utf-8"?>
<p:tagLst xmlns:a="http://schemas.openxmlformats.org/drawingml/2006/main" xmlns:r="http://schemas.openxmlformats.org/officeDocument/2006/relationships" xmlns:p="http://schemas.openxmlformats.org/presentationml/2006/main">
  <p:tag name="AUDIO_ID" val="346"/>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2"/>
</p:tagLst>
</file>

<file path=ppt/tags/tag145.xml><?xml version="1.0" encoding="utf-8"?>
<p:tagLst xmlns:a="http://schemas.openxmlformats.org/drawingml/2006/main" xmlns:r="http://schemas.openxmlformats.org/officeDocument/2006/relationships" xmlns:p="http://schemas.openxmlformats.org/presentationml/2006/main">
  <p:tag name="ARTICULATE_SLIDE_GUID" val="94399514-f792-4254-9682-6d0fce8e0cc2"/>
  <p:tag name="ARTICULATE_PLAYLIST_ID" val="-1"/>
  <p:tag name="AUDIO_ID" val="299"/>
  <p:tag name="ARTICULATE_AUDIO_RECORDED" val="1"/>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47.xml><?xml version="1.0" encoding="utf-8"?>
<p:tagLst xmlns:a="http://schemas.openxmlformats.org/drawingml/2006/main" xmlns:r="http://schemas.openxmlformats.org/officeDocument/2006/relationships" xmlns:p="http://schemas.openxmlformats.org/presentationml/2006/main">
  <p:tag name="ANNOTATION_COUNT" val="0"/>
  <p:tag name="ARTICULATE_SLIDE_GUID" val="1e943ca4-fa63-472f-a315-04e1ec1d20bb"/>
  <p:tag name="ARTICULATE_PLAYLIST_ID" val="-1"/>
  <p:tag name="AUDIO_ID" val="297"/>
  <p:tag name="ARTICULATE_AUDIO_RECORDED" val="1"/>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49.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5.xml><?xml version="1.0" encoding="utf-8"?>
<p:tagLst xmlns:a="http://schemas.openxmlformats.org/drawingml/2006/main" xmlns:r="http://schemas.openxmlformats.org/officeDocument/2006/relationships" xmlns:p="http://schemas.openxmlformats.org/presentationml/2006/main">
  <p:tag name="AUDIO_ID" val="319"/>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6"/>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51.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52.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5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54.xml><?xml version="1.0" encoding="utf-8"?>
<p:tagLst xmlns:a="http://schemas.openxmlformats.org/drawingml/2006/main" xmlns:r="http://schemas.openxmlformats.org/officeDocument/2006/relationships" xmlns:p="http://schemas.openxmlformats.org/presentationml/2006/main">
  <p:tag name="ANNOTATION_COUNT" val="0"/>
  <p:tag name="ARTICULATE_PLAYLIST_ID" val="-1"/>
  <p:tag name="AUDIO_ID" val="308"/>
  <p:tag name="ARTICULATE_AUDIO_RECORDED" val="1"/>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2"/>
</p:tagLst>
</file>

<file path=ppt/tags/tag155.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56.xml><?xml version="1.0" encoding="utf-8"?>
<p:tagLst xmlns:a="http://schemas.openxmlformats.org/drawingml/2006/main" xmlns:r="http://schemas.openxmlformats.org/officeDocument/2006/relationships" xmlns:p="http://schemas.openxmlformats.org/presentationml/2006/main">
  <p:tag name="AUDIO_ID" val="351"/>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UDIO_ID" val="354"/>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UDIO_ID" val="353"/>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UDIO_ID" val="355"/>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2"/>
</p:tagLst>
</file>

<file path=ppt/tags/tag1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60.xml><?xml version="1.0" encoding="utf-8"?>
<p:tagLst xmlns:a="http://schemas.openxmlformats.org/drawingml/2006/main" xmlns:r="http://schemas.openxmlformats.org/officeDocument/2006/relationships" xmlns:p="http://schemas.openxmlformats.org/presentationml/2006/main">
  <p:tag name="AUDIO_ID" val="332"/>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GUID" val="a2c7cd04-9d2c-423e-a298-b52df005deaf"/>
  <p:tag name="ARTICULATE_PLAYLIST_ID" val="-1"/>
  <p:tag name="AUDIO_ID" val="301"/>
  <p:tag name="ARTICULATE_AUDIO_RECORDED" val="1"/>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164.xml><?xml version="1.0" encoding="utf-8"?>
<p:tagLst xmlns:a="http://schemas.openxmlformats.org/drawingml/2006/main" xmlns:r="http://schemas.openxmlformats.org/officeDocument/2006/relationships" xmlns:p="http://schemas.openxmlformats.org/presentationml/2006/main">
  <p:tag name="ANNOTATION_COUNT" val="0"/>
  <p:tag name="ARTICULATE_PLAYLIST_ID" val="-1"/>
  <p:tag name="AUDIO_ID" val="307"/>
  <p:tag name="ARTICULATE_AUDIO_RECORDED" val="1"/>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66.xml><?xml version="1.0" encoding="utf-8"?>
<p:tagLst xmlns:a="http://schemas.openxmlformats.org/drawingml/2006/main" xmlns:r="http://schemas.openxmlformats.org/officeDocument/2006/relationships" xmlns:p="http://schemas.openxmlformats.org/presentationml/2006/main">
  <p:tag name="AUDIO_ID" val="347"/>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UDIO_ID" val="348"/>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UDIO_ID" val="350"/>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UDIO_ID" val="349"/>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UDIO_ID" val="320"/>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6"/>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UDIO_ID" val="343"/>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UDIO_ID" val="342"/>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UDIO_ID" val="340"/>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UDIO_ID" val="341"/>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UDIO_ID" val="339"/>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76.xml><?xml version="1.0" encoding="utf-8"?>
<p:tagLst xmlns:a="http://schemas.openxmlformats.org/drawingml/2006/main" xmlns:r="http://schemas.openxmlformats.org/officeDocument/2006/relationships" xmlns:p="http://schemas.openxmlformats.org/presentationml/2006/main">
  <p:tag name="DUPLICATEID" val="6eda8f8393374853aaca7e75cc7e0265"/>
</p:tagLst>
</file>

<file path=ppt/tags/tag177.xml><?xml version="1.0" encoding="utf-8"?>
<p:tagLst xmlns:a="http://schemas.openxmlformats.org/drawingml/2006/main" xmlns:r="http://schemas.openxmlformats.org/officeDocument/2006/relationships" xmlns:p="http://schemas.openxmlformats.org/presentationml/2006/main">
  <p:tag name="DUPLICATEID" val="28619bc40f84434fab76e500d18f6cc3"/>
</p:tagLst>
</file>

<file path=ppt/tags/tag178.xml><?xml version="1.0" encoding="utf-8"?>
<p:tagLst xmlns:a="http://schemas.openxmlformats.org/drawingml/2006/main" xmlns:r="http://schemas.openxmlformats.org/officeDocument/2006/relationships" xmlns:p="http://schemas.openxmlformats.org/presentationml/2006/main">
  <p:tag name="DUPLICATEID" val="04fa8cf0a5214c6c8fd5d9ecfad9edd9"/>
</p:tagLst>
</file>

<file path=ppt/tags/tag179.xml><?xml version="1.0" encoding="utf-8"?>
<p:tagLst xmlns:a="http://schemas.openxmlformats.org/drawingml/2006/main" xmlns:r="http://schemas.openxmlformats.org/officeDocument/2006/relationships" xmlns:p="http://schemas.openxmlformats.org/presentationml/2006/main">
  <p:tag name="ANNOTATION_COUNT" val="0"/>
  <p:tag name="ARTICULATE_SLIDE_GUID" val="00d9ff32-eb6b-412a-99d9-faf002109b8d"/>
  <p:tag name="ARTICULATE_PLAYLIST_ID" val="-1"/>
  <p:tag name="AUDIO_ID" val="302"/>
  <p:tag name="ARTICULATE_AUDIO_RECORDED" val="1"/>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8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81.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82.xml><?xml version="1.0" encoding="utf-8"?>
<p:tagLst xmlns:a="http://schemas.openxmlformats.org/drawingml/2006/main" xmlns:r="http://schemas.openxmlformats.org/officeDocument/2006/relationships" xmlns:p="http://schemas.openxmlformats.org/presentationml/2006/main">
  <p:tag name="AUDIO_ID" val="345"/>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NNOTATION_COUNT" val="0"/>
  <p:tag name="ARTICULATE_SLIDE_GUID" val="57d3daea-1288-4aac-9bdb-68c59f3eb93c"/>
  <p:tag name="ARTICULATE_PLAYLIST_ID" val="-1"/>
  <p:tag name="AUDIO_ID" val="303"/>
  <p:tag name="ARTICULATE_AUDIO_RECORDED" val="1"/>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2"/>
</p:tagLst>
</file>

<file path=ppt/tags/tag184.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85.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86.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8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2"/>
</p:tagLst>
</file>

<file path=ppt/tags/tag188.xml><?xml version="1.0" encoding="utf-8"?>
<p:tagLst xmlns:a="http://schemas.openxmlformats.org/drawingml/2006/main" xmlns:r="http://schemas.openxmlformats.org/officeDocument/2006/relationships" xmlns:p="http://schemas.openxmlformats.org/presentationml/2006/main">
  <p:tag name="ANNOTATION_COUNT" val="0"/>
  <p:tag name="ARTICULATE_SLIDE_GUID" val="cd9d82ec-c3a9-455c-af99-54fbd83f2c22"/>
  <p:tag name="ARTICULATE_PLAYLIST_ID" val="-1"/>
  <p:tag name="AUDIO_ID" val="304"/>
  <p:tag name="ARTICULATE_AUDIO_RECORDED" val="1"/>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9.xml><?xml version="1.0" encoding="utf-8"?>
<p:tagLst xmlns:a="http://schemas.openxmlformats.org/drawingml/2006/main" xmlns:r="http://schemas.openxmlformats.org/officeDocument/2006/relationships" xmlns:p="http://schemas.openxmlformats.org/presentationml/2006/main">
  <p:tag name="AUDIO_ID" val="321"/>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6"/>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91.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92.xml><?xml version="1.0" encoding="utf-8"?>
<p:tagLst xmlns:a="http://schemas.openxmlformats.org/drawingml/2006/main" xmlns:r="http://schemas.openxmlformats.org/officeDocument/2006/relationships" xmlns:p="http://schemas.openxmlformats.org/presentationml/2006/main">
  <p:tag name="ARTICULATE_PLAYLIST_ID" val="-1"/>
  <p:tag name="AUDIO_ID" val="310"/>
  <p:tag name="ARTICULATE_AUDIO_RECORDED" val="1"/>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2.xml><?xml version="1.0" encoding="utf-8"?>
<p:tagLst xmlns:a="http://schemas.openxmlformats.org/drawingml/2006/main" xmlns:r="http://schemas.openxmlformats.org/officeDocument/2006/relationships" xmlns:p="http://schemas.openxmlformats.org/presentationml/2006/main">
  <p:tag name="AUDIO_ID" val="314"/>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1"/>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1.xml><?xml version="1.0" encoding="utf-8"?>
<p:tagLst xmlns:a="http://schemas.openxmlformats.org/drawingml/2006/main" xmlns:r="http://schemas.openxmlformats.org/officeDocument/2006/relationships" xmlns:p="http://schemas.openxmlformats.org/presentationml/2006/main">
  <p:tag name="AUDIO_ID" val="322"/>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6"/>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23.xml><?xml version="1.0" encoding="utf-8"?>
<p:tagLst xmlns:a="http://schemas.openxmlformats.org/drawingml/2006/main" xmlns:r="http://schemas.openxmlformats.org/officeDocument/2006/relationships" xmlns:p="http://schemas.openxmlformats.org/presentationml/2006/main">
  <p:tag name="AUDIO_ID" val="323"/>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6"/>
</p:tagLst>
</file>

<file path=ppt/tags/tag24.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25.xml><?xml version="1.0" encoding="utf-8"?>
<p:tagLst xmlns:a="http://schemas.openxmlformats.org/drawingml/2006/main" xmlns:r="http://schemas.openxmlformats.org/officeDocument/2006/relationships" xmlns:p="http://schemas.openxmlformats.org/presentationml/2006/main">
  <p:tag name="AUDIO_ID" val="327"/>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2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8.xml><?xml version="1.0" encoding="utf-8"?>
<p:tagLst xmlns:a="http://schemas.openxmlformats.org/drawingml/2006/main" xmlns:r="http://schemas.openxmlformats.org/officeDocument/2006/relationships" xmlns:p="http://schemas.openxmlformats.org/presentationml/2006/main">
  <p:tag name="AUDIO_ID" val="329"/>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UDIO_ID" val="328"/>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0.xml><?xml version="1.0" encoding="utf-8"?>
<p:tagLst xmlns:a="http://schemas.openxmlformats.org/drawingml/2006/main" xmlns:r="http://schemas.openxmlformats.org/officeDocument/2006/relationships" xmlns:p="http://schemas.openxmlformats.org/presentationml/2006/main">
  <p:tag name="AUDIO_ID" val="330"/>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UDIO_ID" val="331"/>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UDIO_ID" val="326"/>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GUID" val="617bdfb8-a2a2-4fc0-9d68-b195f7bbb62d"/>
  <p:tag name="ARTICULATE_PLAYLIST_ID" val="-1"/>
  <p:tag name="AUDIO_ID" val="300"/>
  <p:tag name="ARTICULATE_AUDIO_RECORDED" val="1"/>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2"/>
</p:tagLst>
</file>

<file path=ppt/tags/tag34.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35.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36.xml><?xml version="1.0" encoding="utf-8"?>
<p:tagLst xmlns:a="http://schemas.openxmlformats.org/drawingml/2006/main" xmlns:r="http://schemas.openxmlformats.org/officeDocument/2006/relationships" xmlns:p="http://schemas.openxmlformats.org/presentationml/2006/main">
  <p:tag name="ANNOTATION_COUNT" val="0"/>
  <p:tag name="ARTICULATE_SLIDE_GUID" val="730d7bfb-4ab5-4fc9-95f0-6f32ede36c5a"/>
  <p:tag name="ARTICULATE_PLAYLIST_ID" val="-1"/>
  <p:tag name="AUDIO_ID" val="276"/>
  <p:tag name="ARTICULATE_AUDIO_RECORDED" val="1"/>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4"/>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38.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3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2.147484E+09"/>
  <p:tag name="MARGIN_2" val="36"/>
  <p:tag name="MARGIN_3" val="72"/>
  <p:tag name="MARGIN_4" val="108"/>
  <p:tag name="MARGIN_5" val="144"/>
  <p:tag name="FONT_SIZE" val="12"/>
</p:tagLst>
</file>

<file path=ppt/tags/tag4.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40.xml><?xml version="1.0" encoding="utf-8"?>
<p:tagLst xmlns:a="http://schemas.openxmlformats.org/drawingml/2006/main" xmlns:r="http://schemas.openxmlformats.org/officeDocument/2006/relationships" xmlns:p="http://schemas.openxmlformats.org/presentationml/2006/main">
  <p:tag name="ANNOTATION_COUNT" val="0"/>
  <p:tag name="ARTICULATE_SLIDE_GUID" val="777d0eb6-c264-40ec-9083-4314084d3382"/>
  <p:tag name="ARTICULATE_PLAYLIST_ID" val="-1"/>
  <p:tag name="AUDIO_ID" val="277"/>
  <p:tag name="ARTICULATE_AUDIO_RECORDED" val="1"/>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4"/>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4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4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2.147484E+09"/>
  <p:tag name="MARGIN_2" val="36"/>
  <p:tag name="MARGIN_3" val="72"/>
  <p:tag name="MARGIN_4" val="108"/>
  <p:tag name="MARGIN_5" val="144"/>
  <p:tag name="FONT_SIZE" val="12"/>
</p:tagLst>
</file>

<file path=ppt/tags/tag44.xml><?xml version="1.0" encoding="utf-8"?>
<p:tagLst xmlns:a="http://schemas.openxmlformats.org/drawingml/2006/main" xmlns:r="http://schemas.openxmlformats.org/officeDocument/2006/relationships" xmlns:p="http://schemas.openxmlformats.org/presentationml/2006/main">
  <p:tag name="ANNOTATION_COUNT" val="0"/>
  <p:tag name="ARTICULATE_SLIDE_GUID" val="63915096-8507-4254-b8d2-43cffcf5b075"/>
  <p:tag name="ARTICULATE_PLAYLIST_ID" val="-1"/>
  <p:tag name="AUDIO_ID" val="278"/>
  <p:tag name="ARTICULATE_AUDIO_RECORDED" val="1"/>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4"/>
</p:tagLst>
</file>

<file path=ppt/tags/tag45.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4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2.147484E+09"/>
  <p:tag name="MARGIN_2" val="36"/>
  <p:tag name="MARGIN_3" val="72"/>
  <p:tag name="MARGIN_4" val="108"/>
  <p:tag name="MARGIN_5" val="144"/>
  <p:tag name="FONT_SIZE" val="12"/>
</p:tagLst>
</file>

<file path=ppt/tags/tag47.xml><?xml version="1.0" encoding="utf-8"?>
<p:tagLst xmlns:a="http://schemas.openxmlformats.org/drawingml/2006/main" xmlns:r="http://schemas.openxmlformats.org/officeDocument/2006/relationships" xmlns:p="http://schemas.openxmlformats.org/presentationml/2006/main">
  <p:tag name="ANNOTATION_COUNT" val="0"/>
  <p:tag name="ARTICULATE_SLIDE_GUID" val="b37f042a-3f4b-4216-bf5f-80faa3389562"/>
  <p:tag name="ARTICULATE_PLAYLIST_ID" val="-1"/>
  <p:tag name="AUDIO_ID" val="279"/>
  <p:tag name="ARTICULATE_AUDIO_RECORDED" val="1"/>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4"/>
</p:tagLst>
</file>

<file path=ppt/tags/tag48.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49.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5.xml><?xml version="1.0" encoding="utf-8"?>
<p:tagLst xmlns:a="http://schemas.openxmlformats.org/drawingml/2006/main" xmlns:r="http://schemas.openxmlformats.org/officeDocument/2006/relationships" xmlns:p="http://schemas.openxmlformats.org/presentationml/2006/main">
  <p:tag name="AUDIO_ID" val="313"/>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5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2.147484E+09"/>
  <p:tag name="MARGIN_2" val="36"/>
  <p:tag name="MARGIN_3" val="72"/>
  <p:tag name="MARGIN_4" val="108"/>
  <p:tag name="MARGIN_5" val="144"/>
  <p:tag name="FONT_SIZE" val="12"/>
</p:tagLst>
</file>

<file path=ppt/tags/tag52.xml><?xml version="1.0" encoding="utf-8"?>
<p:tagLst xmlns:a="http://schemas.openxmlformats.org/drawingml/2006/main" xmlns:r="http://schemas.openxmlformats.org/officeDocument/2006/relationships" xmlns:p="http://schemas.openxmlformats.org/presentationml/2006/main">
  <p:tag name="ANNOTATION_COUNT" val="0"/>
  <p:tag name="ARTICULATE_SLIDE_GUID" val="d1f40568-ff7e-4919-b6b4-6c76d58ef2e1"/>
  <p:tag name="ARTICULATE_PLAYLIST_ID" val="-1"/>
  <p:tag name="AUDIO_ID" val="280"/>
  <p:tag name="ARTICULATE_AUDIO_RECORDED" val="1"/>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4"/>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54.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5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MARGIN_1" val="-2.147484E+09"/>
  <p:tag name="MARGIN_2" val="36"/>
  <p:tag name="MARGIN_3" val="72"/>
  <p:tag name="MARGIN_4" val="108"/>
  <p:tag name="MARGIN_5" val="144"/>
  <p:tag name="FONT_SIZE" val="12"/>
</p:tagLst>
</file>

<file path=ppt/tags/tag58.xml><?xml version="1.0" encoding="utf-8"?>
<p:tagLst xmlns:a="http://schemas.openxmlformats.org/drawingml/2006/main" xmlns:r="http://schemas.openxmlformats.org/officeDocument/2006/relationships" xmlns:p="http://schemas.openxmlformats.org/presentationml/2006/main">
  <p:tag name="ANNOTATION_COUNT" val="0"/>
  <p:tag name="ARTICULATE_SLIDE_GUID" val="c5357c07-0183-4ff9-ae23-7fb4f1a38a0b"/>
  <p:tag name="ARTICULATE_PLAYLIST_ID" val="-1"/>
  <p:tag name="AUDIO_ID" val="281"/>
  <p:tag name="ARTICULATE_AUDIO_RECORDED" val="1"/>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4"/>
</p:tagLst>
</file>

<file path=ppt/tags/tag59.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6.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6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2.147484E+09"/>
  <p:tag name="MARGIN_2" val="36"/>
  <p:tag name="MARGIN_3" val="72"/>
  <p:tag name="MARGIN_4" val="108"/>
  <p:tag name="MARGIN_5" val="144"/>
  <p:tag name="FONT_SIZE" val="12"/>
</p:tagLst>
</file>

<file path=ppt/tags/tag61.xml><?xml version="1.0" encoding="utf-8"?>
<p:tagLst xmlns:a="http://schemas.openxmlformats.org/drawingml/2006/main" xmlns:r="http://schemas.openxmlformats.org/officeDocument/2006/relationships" xmlns:p="http://schemas.openxmlformats.org/presentationml/2006/main">
  <p:tag name="ARTICULATE_SLIDE_GUID" val="6dcdb4d7-c9ba-43f9-b126-52f7d9cc30ee"/>
  <p:tag name="ARTICULATE_PLAYLIST_ID" val="-1"/>
  <p:tag name="AUDIO_ID" val="282"/>
  <p:tag name="ARTICULATE_AUDIO_RECORDED" val="1"/>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63.xml><?xml version="1.0" encoding="utf-8"?>
<p:tagLst xmlns:a="http://schemas.openxmlformats.org/drawingml/2006/main" xmlns:r="http://schemas.openxmlformats.org/officeDocument/2006/relationships" xmlns:p="http://schemas.openxmlformats.org/presentationml/2006/main">
  <p:tag name="ANNOTATION_COUNT" val="0"/>
  <p:tag name="ARTICULATE_SLIDE_GUID" val="25a9f808-17d5-4006-b365-425a7c427216"/>
  <p:tag name="ARTICULATE_PLAYLIST_ID" val="-1"/>
  <p:tag name="AUDIO_ID" val="283"/>
  <p:tag name="ARTICULATE_AUDIO_RECORDED" val="1"/>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65.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66.xml><?xml version="1.0" encoding="utf-8"?>
<p:tagLst xmlns:a="http://schemas.openxmlformats.org/drawingml/2006/main" xmlns:r="http://schemas.openxmlformats.org/officeDocument/2006/relationships" xmlns:p="http://schemas.openxmlformats.org/presentationml/2006/main">
  <p:tag name="ANNOTATION_COUNT" val="0"/>
  <p:tag name="ARTICULATE_SLIDE_GUID" val="7d8aa562-3119-4d3e-ba44-d3a1e42efe40"/>
  <p:tag name="ARTICULATE_PLAYLIST_ID" val="-1"/>
  <p:tag name="AUDIO_ID" val="284"/>
  <p:tag name="ARTICULATE_AUDIO_RECORDED" val="1"/>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68.xml><?xml version="1.0" encoding="utf-8"?>
<p:tagLst xmlns:a="http://schemas.openxmlformats.org/drawingml/2006/main" xmlns:r="http://schemas.openxmlformats.org/officeDocument/2006/relationships" xmlns:p="http://schemas.openxmlformats.org/presentationml/2006/main">
  <p:tag name="ANNOTATION_COUNT" val="0"/>
  <p:tag name="ARTICULATE_SLIDE_GUID" val="d8a36f18-74b0-47bb-a00d-a805f4281ea4"/>
  <p:tag name="ARTICULATE_PLAYLIST_ID" val="-1"/>
  <p:tag name="AUDIO_ID" val="285"/>
  <p:tag name="ARTICULATE_AUDIO_RECORDED" val="1"/>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7.xml><?xml version="1.0" encoding="utf-8"?>
<p:tagLst xmlns:a="http://schemas.openxmlformats.org/drawingml/2006/main" xmlns:r="http://schemas.openxmlformats.org/officeDocument/2006/relationships" xmlns:p="http://schemas.openxmlformats.org/presentationml/2006/main">
  <p:tag name="AUDIO_ID" val="315"/>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71.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72.xml><?xml version="1.0" encoding="utf-8"?>
<p:tagLst xmlns:a="http://schemas.openxmlformats.org/drawingml/2006/main" xmlns:r="http://schemas.openxmlformats.org/officeDocument/2006/relationships" xmlns:p="http://schemas.openxmlformats.org/presentationml/2006/main">
  <p:tag name="ANNOTATION_COUNT" val="0"/>
  <p:tag name="ARTICULATE_SLIDE_GUID" val="38516e14-24f8-467e-9dbe-88e8ee4271a8"/>
  <p:tag name="ARTICULATE_PLAYLIST_ID" val="-1"/>
  <p:tag name="AUDIO_ID" val="286"/>
  <p:tag name="ARTICULATE_AUDIO_RECORDED" val="1"/>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74.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75.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76.xml><?xml version="1.0" encoding="utf-8"?>
<p:tagLst xmlns:a="http://schemas.openxmlformats.org/drawingml/2006/main" xmlns:r="http://schemas.openxmlformats.org/officeDocument/2006/relationships" xmlns:p="http://schemas.openxmlformats.org/presentationml/2006/main">
  <p:tag name="ANNOTATION_COUNT" val="0"/>
  <p:tag name="ARTICULATE_SLIDE_GUID" val="2d8e5097-1541-4711-b77c-0536c50be8f0"/>
  <p:tag name="ARTICULATE_PLAYLIST_ID" val="-1"/>
  <p:tag name="AUDIO_ID" val="287"/>
  <p:tag name="ARTICULATE_AUDIO_RECORDED" val="1"/>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78.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79.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8.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80.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81.xml><?xml version="1.0" encoding="utf-8"?>
<p:tagLst xmlns:a="http://schemas.openxmlformats.org/drawingml/2006/main" xmlns:r="http://schemas.openxmlformats.org/officeDocument/2006/relationships" xmlns:p="http://schemas.openxmlformats.org/presentationml/2006/main">
  <p:tag name="ANNOTATION_COUNT" val="0"/>
  <p:tag name="ARTICULATE_SLIDE_GUID" val="e2d09f2e-09f6-416b-a7e8-236a4b6ca0a8"/>
  <p:tag name="ARTICULATE_PLAYLIST_ID" val="-1"/>
  <p:tag name="AUDIO_ID" val="288"/>
  <p:tag name="ARTICULATE_AUDIO_RECORDED" val="1"/>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83.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84.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85.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86.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87.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88.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89.xml><?xml version="1.0" encoding="utf-8"?>
<p:tagLst xmlns:a="http://schemas.openxmlformats.org/drawingml/2006/main" xmlns:r="http://schemas.openxmlformats.org/officeDocument/2006/relationships" xmlns:p="http://schemas.openxmlformats.org/presentationml/2006/main">
  <p:tag name="ANNOTATION_COUNT" val="0"/>
  <p:tag name="ARTICULATE_SLIDE_GUID" val="0cc8cf1a-804d-44ac-a3d0-d0dedf4777f9"/>
  <p:tag name="ARTICULATE_PLAYLIST_ID" val="-1"/>
  <p:tag name="AUDIO_ID" val="289"/>
  <p:tag name="ARTICULATE_AUDIO_RECORDED" val="1"/>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UDIO_ID" val="325"/>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91.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92.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93.xml><?xml version="1.0" encoding="utf-8"?>
<p:tagLst xmlns:a="http://schemas.openxmlformats.org/drawingml/2006/main" xmlns:r="http://schemas.openxmlformats.org/officeDocument/2006/relationships" xmlns:p="http://schemas.openxmlformats.org/presentationml/2006/main">
  <p:tag name="ANNOTATION_COUNT" val="0"/>
  <p:tag name="ARTICULATE_SLIDE_GUID" val="d0e3fe0e-cad4-4208-a793-8572b0878460"/>
  <p:tag name="ARTICULATE_PLAYLIST_ID" val="-1"/>
  <p:tag name="AUDIO_ID" val="290"/>
  <p:tag name="ARTICULATE_AUDIO_RECORDED" val="1"/>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2"/>
</p:tagLst>
</file>

<file path=ppt/tags/tag9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95.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96.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97.xml><?xml version="1.0" encoding="utf-8"?>
<p:tagLst xmlns:a="http://schemas.openxmlformats.org/drawingml/2006/main" xmlns:r="http://schemas.openxmlformats.org/officeDocument/2006/relationships" xmlns:p="http://schemas.openxmlformats.org/presentationml/2006/main">
  <p:tag name="AUDIO_ID" val="333"/>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99.xml><?xml version="1.0" encoding="utf-8"?>
<p:tagLst xmlns:a="http://schemas.openxmlformats.org/drawingml/2006/main" xmlns:r="http://schemas.openxmlformats.org/officeDocument/2006/relationships" xmlns:p="http://schemas.openxmlformats.org/presentationml/2006/main">
  <p:tag name="ARTICULATE_SLIDE_GUID" val="fcc2031b-e4cf-429f-af7b-3953ddcc04d6"/>
  <p:tag name="ARTICULATE_PLAYLIST_ID" val="-1"/>
  <p:tag name="AUDIO_ID" val="291"/>
  <p:tag name="ARTICULATE_AUDIO_RECORDED" val="1"/>
  <p:tag name="ARTICULATE_NAV_LEVEL" val="1"/>
  <p:tag name="ARTICULATE_SLIDE_PRESENTER_GUID" val="40cf0c19-cbc4-4141-82e0-46620c518411"/>
  <p:tag name="ARTICULATE_SLIDE_PAUSE" val="1"/>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heme/theme1.xml><?xml version="1.0" encoding="utf-8"?>
<a:theme xmlns:a="http://schemas.openxmlformats.org/drawingml/2006/main" name="TAMU_howdyTemplate">
  <a:themeElements>
    <a:clrScheme name="TAMU Palette">
      <a:dk1>
        <a:srgbClr val="332C2C"/>
      </a:dk1>
      <a:lt1>
        <a:sysClr val="window" lastClr="FFFFFF"/>
      </a:lt1>
      <a:dk2>
        <a:srgbClr val="565252"/>
      </a:dk2>
      <a:lt2>
        <a:srgbClr val="D9D9D9"/>
      </a:lt2>
      <a:accent1>
        <a:srgbClr val="500000"/>
      </a:accent1>
      <a:accent2>
        <a:srgbClr val="1D3362"/>
      </a:accent2>
      <a:accent3>
        <a:srgbClr val="FFFFFF"/>
      </a:accent3>
      <a:accent4>
        <a:srgbClr val="D0D0D0"/>
      </a:accent4>
      <a:accent5>
        <a:srgbClr val="444040"/>
      </a:accent5>
      <a:accent6>
        <a:srgbClr val="000000"/>
      </a:accent6>
      <a:hlink>
        <a:srgbClr val="500000"/>
      </a:hlink>
      <a:folHlink>
        <a:srgbClr val="B0AF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TAMU_howdyTemplate</Template>
  <TotalTime>2111</TotalTime>
  <Words>3700</Words>
  <Application>Microsoft Office PowerPoint</Application>
  <PresentationFormat>On-screen Show (4:3)</PresentationFormat>
  <Paragraphs>427</Paragraphs>
  <Slides>70</Slides>
  <Notes>70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70</vt:i4>
      </vt:variant>
    </vt:vector>
  </HeadingPairs>
  <TitlesOfParts>
    <vt:vector size="77" baseType="lpstr">
      <vt:lpstr>Arial</vt:lpstr>
      <vt:lpstr>Calibri</vt:lpstr>
      <vt:lpstr>Tahoma</vt:lpstr>
      <vt:lpstr>Segoe UI</vt:lpstr>
      <vt:lpstr>Wingdings</vt:lpstr>
      <vt:lpstr>+mj-lt</vt:lpstr>
      <vt:lpstr>TAMU_howdyTemplate</vt:lpstr>
      <vt:lpstr>Texas A&amp;M University Environmental Health &amp; Safety </vt:lpstr>
      <vt:lpstr>Introduction</vt:lpstr>
      <vt:lpstr>Intent</vt:lpstr>
      <vt:lpstr>SMVs are Identified by:</vt:lpstr>
      <vt:lpstr>SMVs include the following</vt:lpstr>
      <vt:lpstr>Golf Cart</vt:lpstr>
      <vt:lpstr>Kawasaki Mule</vt:lpstr>
      <vt:lpstr>John Deere Gator</vt:lpstr>
      <vt:lpstr>Polaris Ranger</vt:lpstr>
      <vt:lpstr>Zero-turn Mower</vt:lpstr>
      <vt:lpstr>Utility Tractor</vt:lpstr>
      <vt:lpstr>Four-Wheeler</vt:lpstr>
      <vt:lpstr>No Three-Wheelers</vt:lpstr>
      <vt:lpstr>Topics</vt:lpstr>
      <vt:lpstr>Requirements</vt:lpstr>
      <vt:lpstr> Vehicle Identification and Registration </vt:lpstr>
      <vt:lpstr> Vehicle Identification and Registration </vt:lpstr>
      <vt:lpstr>Restrictions</vt:lpstr>
      <vt:lpstr>Restrictions</vt:lpstr>
      <vt:lpstr>Required</vt:lpstr>
      <vt:lpstr>Required </vt:lpstr>
      <vt:lpstr>Required</vt:lpstr>
      <vt:lpstr>Recommended</vt:lpstr>
      <vt:lpstr>Recommended</vt:lpstr>
      <vt:lpstr>Recommended</vt:lpstr>
      <vt:lpstr>Safety</vt:lpstr>
      <vt:lpstr>Safety</vt:lpstr>
      <vt:lpstr>Safety</vt:lpstr>
      <vt:lpstr>Safety</vt:lpstr>
      <vt:lpstr>Safety</vt:lpstr>
      <vt:lpstr>Safety</vt:lpstr>
      <vt:lpstr>Safety</vt:lpstr>
      <vt:lpstr>Safety</vt:lpstr>
      <vt:lpstr>Safety</vt:lpstr>
      <vt:lpstr>Safety</vt:lpstr>
      <vt:lpstr>Safety</vt:lpstr>
      <vt:lpstr>Safety</vt:lpstr>
      <vt:lpstr>Safety</vt:lpstr>
      <vt:lpstr>Safety</vt:lpstr>
      <vt:lpstr>Safety</vt:lpstr>
      <vt:lpstr>Safety</vt:lpstr>
      <vt:lpstr>Safety</vt:lpstr>
      <vt:lpstr>Safety</vt:lpstr>
      <vt:lpstr>Safety</vt:lpstr>
      <vt:lpstr>Safety</vt:lpstr>
      <vt:lpstr>SMV Safety Checklist</vt:lpstr>
      <vt:lpstr>Maintenance</vt:lpstr>
      <vt:lpstr>Maintenance</vt:lpstr>
      <vt:lpstr>Gas SMV</vt:lpstr>
      <vt:lpstr>Electric SMV</vt:lpstr>
      <vt:lpstr>Electric SMV</vt:lpstr>
      <vt:lpstr>Electric SMV</vt:lpstr>
      <vt:lpstr>Electric SMV</vt:lpstr>
      <vt:lpstr>Electric SMV</vt:lpstr>
      <vt:lpstr>Parking, Routes, and Access for SMVs </vt:lpstr>
      <vt:lpstr>Parking</vt:lpstr>
      <vt:lpstr>Improper Parking Areas  </vt:lpstr>
      <vt:lpstr>Improper Parking Areas</vt:lpstr>
      <vt:lpstr>Parking </vt:lpstr>
      <vt:lpstr>Designated Parking</vt:lpstr>
      <vt:lpstr>Routes</vt:lpstr>
      <vt:lpstr>Routes</vt:lpstr>
      <vt:lpstr>Routes</vt:lpstr>
      <vt:lpstr>Access</vt:lpstr>
      <vt:lpstr>Access</vt:lpstr>
      <vt:lpstr>Access</vt:lpstr>
      <vt:lpstr>Access</vt:lpstr>
      <vt:lpstr>Access</vt:lpstr>
      <vt:lpstr>Access</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Texas A&amp;M University Environmental Health &amp; Safety</dc:title>
  <dc:creator>Fields, John</dc:creator>
  <cp:lastModifiedBy>Marshall, Trey</cp:lastModifiedBy>
  <cp:revision>306</cp:revision>
  <cp:lastPrinted>2013-10-03T21:36:16Z</cp:lastPrinted>
  <dcterms:created xsi:type="dcterms:W3CDTF">2013-10-01T19:59:02Z</dcterms:created>
  <dcterms:modified xsi:type="dcterms:W3CDTF">2022-07-12T20:08:12Z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SMV training final CER</vt:lpwstr>
  </property>
  <property fmtid="{D5CDD505-2E9C-101B-9397-08002B2CF9AE}" pid="4" name="ArticulateGUID">
    <vt:lpwstr>8CC844A3-68D1-4D4E-BA45-FF05CD821D42</vt:lpwstr>
  </property>
  <property fmtid="{D5CDD505-2E9C-101B-9397-08002B2CF9AE}" pid="5" name="ArticulateProjectFull">
    <vt:lpwstr>C:\Users\bbrock\Desktop\SMV training final CER.ppta</vt:lpwstr>
  </property>
</Properties>
</file>